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1" r:id="rId14"/>
    <p:sldId id="273" r:id="rId15"/>
    <p:sldId id="272" r:id="rId16"/>
    <p:sldId id="274" r:id="rId17"/>
    <p:sldId id="269" r:id="rId18"/>
    <p:sldId id="275" r:id="rId19"/>
    <p:sldId id="277" r:id="rId20"/>
    <p:sldId id="276" r:id="rId21"/>
    <p:sldId id="270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780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64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451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9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45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40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253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31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99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44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6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240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66DDA-6E08-425C-9F7B-52ED8458F58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FCBA2-6ED0-406A-8604-E64A7F6C4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80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635617"/>
            <a:ext cx="1168639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русского языка в 7 классе</a:t>
            </a:r>
          </a:p>
          <a:p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 причастий. Правописание  гласных в падежных окончаниях причастий.</a:t>
            </a:r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64036" y="5056909"/>
            <a:ext cx="5075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Выполнила: учитель русского языка и литературы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Давиденко К.Н.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86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-64393" y="1302869"/>
            <a:ext cx="12191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рядом с существительными  подходящие по смыслу причастия, графически выделите окончания причастий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1668" y="2408349"/>
            <a:ext cx="540912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цирком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кочующ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цифры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исправленн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циркулем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купленн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сломанн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мотоцикле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устремлённ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цистерны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наполненн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станции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50794" y="2413338"/>
            <a:ext cx="533185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авиции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полиции уважаем…..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Огурцы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созревш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улетающ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Синицы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скачущ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 цыплёнка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бегающ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цыгана танцующ….</a:t>
            </a:r>
          </a:p>
        </p:txBody>
      </p:sp>
    </p:spTree>
    <p:extLst>
      <p:ext uri="{BB962C8B-B14F-4D97-AF65-F5344CB8AC3E}">
        <p14:creationId xmlns:p14="http://schemas.microsoft.com/office/powerpoint/2010/main" val="1663231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876540" y="144570"/>
            <a:ext cx="39022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0457" y="2421228"/>
            <a:ext cx="60917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ц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рком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кочующ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ц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исправленн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ц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ркулем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купленн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сломанн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мотоц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устремлённ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ц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стерны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наполненн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восстановленн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6862" y="2550017"/>
            <a:ext cx="4475969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авиац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развивающ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полиц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Огурц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созревш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улетающ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скачущ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ц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плёнка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бегающ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гана танцующ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574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983347" y="484998"/>
            <a:ext cx="22005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259" y="1944710"/>
            <a:ext cx="1063983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слово является причастием?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детальный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тонущий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могучий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</a:t>
            </a:r>
          </a:p>
        </p:txBody>
      </p:sp>
    </p:spTree>
    <p:extLst>
      <p:ext uri="{BB962C8B-B14F-4D97-AF65-F5344CB8AC3E}">
        <p14:creationId xmlns:p14="http://schemas.microsoft.com/office/powerpoint/2010/main" val="3474592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21630" y="1841679"/>
            <a:ext cx="1014874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2.Найдите словосочетание « </a:t>
            </a:r>
            <a:r>
              <a:rPr lang="ru-RU" sz="44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.+</a:t>
            </a:r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сущ.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А)спелый крыжовник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чернеющая пропасть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В)тёплый дождь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Г)чёрная ночь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496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10614" y="1843950"/>
            <a:ext cx="10047751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3.Найдите словосочетание «</a:t>
            </a:r>
            <a:r>
              <a:rPr lang="ru-RU" sz="44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.+</a:t>
            </a:r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сущ.»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стоящий мальчик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засеянное поле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светлое небо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собранные грибы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177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791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3031" y="1536174"/>
            <a:ext cx="115691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.В 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 словосочетании причастие является зависимым словом?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собравший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сумку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убежавшее молоко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заглянувший в окно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читающий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книгу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845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82919" y="1690688"/>
            <a:ext cx="1004935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5.Найдите словосочетание «</a:t>
            </a:r>
            <a:r>
              <a:rPr lang="ru-RU" sz="44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.+</a:t>
            </a:r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сущ.»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А)спеющая ягода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болотная вода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последний лист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горячая печь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017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48530"/>
          </a:xfrm>
        </p:spPr>
      </p:pic>
      <p:sp>
        <p:nvSpPr>
          <p:cNvPr id="5" name="TextBox 4"/>
          <p:cNvSpPr txBox="1"/>
          <p:nvPr/>
        </p:nvSpPr>
        <p:spPr>
          <a:xfrm>
            <a:off x="1031384" y="2055813"/>
            <a:ext cx="94439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словосочетания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согласуя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причастия с нужными существительными: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развешанный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замешанный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Сочетаются со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хлеб, тесто, преступление, белье.</a:t>
            </a:r>
          </a:p>
        </p:txBody>
      </p:sp>
    </p:spTree>
    <p:extLst>
      <p:ext uri="{BB962C8B-B14F-4D97-AF65-F5344CB8AC3E}">
        <p14:creationId xmlns:p14="http://schemas.microsoft.com/office/powerpoint/2010/main" val="3560278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03923" y="1536174"/>
            <a:ext cx="1084987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7.Из </a:t>
            </a:r>
            <a:r>
              <a:rPr lang="ru-RU" sz="4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предложения выпишите причастие (-</a:t>
            </a:r>
            <a:r>
              <a:rPr lang="ru-RU" sz="48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  <a:r>
              <a:rPr lang="ru-RU" sz="4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Колеблющийся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полет бабочки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свежей зеленеющей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полянкой – одно из прелестнейших зрелищ.</a:t>
            </a:r>
          </a:p>
        </p:txBody>
      </p:sp>
    </p:spTree>
    <p:extLst>
      <p:ext uri="{BB962C8B-B14F-4D97-AF65-F5344CB8AC3E}">
        <p14:creationId xmlns:p14="http://schemas.microsoft.com/office/powerpoint/2010/main" val="22796105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38200" y="1690688"/>
            <a:ext cx="1094011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8.</a:t>
            </a:r>
            <a:r>
              <a:rPr lang="ru-RU" dirty="0" smtClean="0"/>
              <a:t> 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словосочетание «</a:t>
            </a:r>
            <a:r>
              <a:rPr lang="ru-RU" sz="44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.+</a:t>
            </a:r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</a:t>
            </a:r>
            <a:r>
              <a:rPr lang="ru-RU" sz="4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А)смелый боец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Б)вспаханное поле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В)горячий напиток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Г)летучая мышь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790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2073499"/>
            <a:ext cx="12192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4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знакомиться со склонением причастий, </a:t>
            </a:r>
          </a:p>
          <a:p>
            <a:r>
              <a:rPr lang="ru-RU" sz="4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аучиться определять условия выбора гласных в окончаниях причастий и прилагательных.</a:t>
            </a:r>
            <a:endParaRPr lang="ru-RU" sz="4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146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56824" y="1906073"/>
            <a:ext cx="113076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9.Найдите словосочетания «</a:t>
            </a:r>
            <a:r>
              <a:rPr lang="ru-RU" sz="48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</a:t>
            </a:r>
            <a:r>
              <a:rPr lang="ru-RU" sz="4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.+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</a:t>
            </a:r>
            <a:r>
              <a:rPr lang="ru-RU" sz="4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А)летящая птица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растаявший снег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кипящий самовар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орудийные залпы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2475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33341" y="1690062"/>
            <a:ext cx="8561318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4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ставьте </a:t>
            </a:r>
            <a:r>
              <a:rPr lang="ru-RU" sz="4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нужные окончания</a:t>
            </a:r>
            <a:r>
              <a:rPr lang="ru-RU" sz="4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выпавш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 снег...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затаивш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мыш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скачущ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лошад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бьющ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сердц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..м</a:t>
            </a:r>
          </a:p>
        </p:txBody>
      </p:sp>
    </p:spTree>
    <p:extLst>
      <p:ext uri="{BB962C8B-B14F-4D97-AF65-F5344CB8AC3E}">
        <p14:creationId xmlns:p14="http://schemas.microsoft.com/office/powerpoint/2010/main" val="1516500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53792" y="1906073"/>
            <a:ext cx="92592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                   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домашнего задания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5459" y="2704563"/>
            <a:ext cx="1144595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причастие?</a:t>
            </a:r>
          </a:p>
          <a:p>
            <a:pPr marL="285750" indent="-285750">
              <a:buFontTx/>
              <a:buChar char="-"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причастие сходно с именем прилагательным?</a:t>
            </a:r>
          </a:p>
          <a:p>
            <a:pPr marL="285750" indent="-285750">
              <a:buFontTx/>
              <a:buChar char="-"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признаки глагола у причастия.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929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" y="1571223"/>
            <a:ext cx="121919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глагола у причастия:</a:t>
            </a:r>
          </a:p>
          <a:p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ид, время, возвратность.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прилагательного у причастия:</a:t>
            </a:r>
          </a:p>
          <a:p>
            <a:r>
              <a:rPr lang="ru-RU" sz="3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зменяются по числам, падежам и в единственном числе по родам.</a:t>
            </a:r>
            <a:endParaRPr lang="ru-RU" sz="3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925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4547" y="1289184"/>
            <a:ext cx="12191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Синтаксическая роль:</a:t>
            </a:r>
          </a:p>
          <a:p>
            <a:r>
              <a:rPr lang="ru-RU" sz="40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пределение ( в полной форме);</a:t>
            </a:r>
          </a:p>
          <a:p>
            <a:r>
              <a:rPr lang="ru-RU" sz="40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казуемое ( в краткой форме).</a:t>
            </a:r>
            <a:endParaRPr lang="ru-RU" sz="40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773510"/>
            <a:ext cx="12191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причастие имеет  признаки и глагола, и  прилагательного.</a:t>
            </a:r>
            <a:endParaRPr lang="ru-RU" sz="4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877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116687" y="965916"/>
            <a:ext cx="4317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endParaRPr lang="ru-RU" sz="4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577" y="2215166"/>
            <a:ext cx="54043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Black" panose="020B0A04020102020204" pitchFamily="34" charset="0"/>
              </a:rPr>
              <a:t>    Новый циркуль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Им.п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нов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циркуль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нов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циркуля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нов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циркулю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нов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циркуль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Т.п. нов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ым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циркулем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 нов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циркуле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2376" y="2215166"/>
            <a:ext cx="509152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     </a:t>
            </a:r>
            <a:r>
              <a:rPr lang="ru-RU" sz="36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Цветущий сад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Им.п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цветущ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сад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цветущ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сада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цветущ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саду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цветущ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сад</a:t>
            </a:r>
          </a:p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Т.п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цветущ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садом</a:t>
            </a:r>
          </a:p>
          <a:p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Пр.п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– о цветущ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саде.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536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2009104"/>
            <a:ext cx="12192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r>
              <a:rPr lang="ru-RU" sz="4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олные причастия склоняются так же, как и имена прилагательные. Они имеют те же окончания, что и прилагательные.</a:t>
            </a:r>
            <a:endParaRPr lang="ru-RU" sz="4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74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0434" y="1416676"/>
            <a:ext cx="10831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Гласные в падежных окончаниях причастий определяются так же, как и в окончаниях прилагательных.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127978"/>
              </p:ext>
            </p:extLst>
          </p:nvPr>
        </p:nvGraphicFramePr>
        <p:xfrm>
          <a:off x="1918952" y="2492577"/>
          <a:ext cx="8241048" cy="3570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7243"/>
                <a:gridCol w="4333805"/>
              </a:tblGrid>
              <a:tr h="50864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Окончание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86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Какой?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2400" b="1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ой</a:t>
                      </a:r>
                      <a:r>
                        <a:rPr lang="en-US" sz="2400" b="1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2400" b="1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-ей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86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Какого?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-ого/- его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86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Какому?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-ому/-ему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86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Какого?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-ого/-его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86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Каким?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-им/-ым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86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каком?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-ом/-ем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1888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704563" y="1690688"/>
            <a:ext cx="49519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Работа по рядам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7882" y="2575775"/>
            <a:ext cx="1175411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Просклоняйте словосочетания, графически выделите окончания причастий</a:t>
            </a:r>
          </a:p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летящая птица</a:t>
            </a:r>
          </a:p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построенное здание</a:t>
            </a:r>
          </a:p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уважаемый человек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 опавший листок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3471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628</Words>
  <Application>Microsoft Office PowerPoint</Application>
  <PresentationFormat>Произвольный</PresentationFormat>
  <Paragraphs>134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xperts</dc:creator>
  <cp:lastModifiedBy>User</cp:lastModifiedBy>
  <cp:revision>22</cp:revision>
  <dcterms:created xsi:type="dcterms:W3CDTF">2016-09-29T19:35:00Z</dcterms:created>
  <dcterms:modified xsi:type="dcterms:W3CDTF">2019-12-12T19:45:53Z</dcterms:modified>
</cp:coreProperties>
</file>