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548F9FE-6DF8-4A9A-894F-2DC120D63A8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3BC6BFE-7E52-4E26-9918-34C41BD39C5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9317" y="1857364"/>
            <a:ext cx="73146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Безопасность  дома.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76744" t="5032" r="3086" b="69165"/>
          <a:stretch>
            <a:fillRect/>
          </a:stretch>
        </p:blipFill>
        <p:spPr bwMode="auto">
          <a:xfrm>
            <a:off x="1357290" y="714356"/>
            <a:ext cx="700092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51550" t="4475" r="27649" b="68847"/>
          <a:stretch>
            <a:fillRect/>
          </a:stretch>
        </p:blipFill>
        <p:spPr bwMode="auto">
          <a:xfrm>
            <a:off x="1571604" y="500042"/>
            <a:ext cx="657229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27297" t="4647" r="52493" b="68847"/>
          <a:stretch>
            <a:fillRect/>
          </a:stretch>
        </p:blipFill>
        <p:spPr bwMode="auto">
          <a:xfrm>
            <a:off x="1714480" y="785794"/>
            <a:ext cx="671517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3618" t="4647" r="76098" b="68847"/>
          <a:stretch>
            <a:fillRect/>
          </a:stretch>
        </p:blipFill>
        <p:spPr bwMode="auto">
          <a:xfrm>
            <a:off x="1571604" y="714356"/>
            <a:ext cx="678661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>
            <a:lum bright="-10000" contrast="10000"/>
          </a:blip>
          <a:srcRect l="3456" t="69880" r="76228" b="3098"/>
          <a:stretch>
            <a:fillRect/>
          </a:stretch>
        </p:blipFill>
        <p:spPr bwMode="auto">
          <a:xfrm>
            <a:off x="1142976" y="714356"/>
            <a:ext cx="714380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27907" t="69543" r="52196" b="3384"/>
          <a:stretch>
            <a:fillRect/>
          </a:stretch>
        </p:blipFill>
        <p:spPr bwMode="auto">
          <a:xfrm>
            <a:off x="1357290" y="428604"/>
            <a:ext cx="707236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52584" t="69535" r="26873" b="3442"/>
          <a:stretch>
            <a:fillRect/>
          </a:stretch>
        </p:blipFill>
        <p:spPr bwMode="auto">
          <a:xfrm>
            <a:off x="1357290" y="571480"/>
            <a:ext cx="728667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76486" t="69879" r="2972" b="2410"/>
          <a:stretch>
            <a:fillRect/>
          </a:stretch>
        </p:blipFill>
        <p:spPr bwMode="auto">
          <a:xfrm>
            <a:off x="1428728" y="714356"/>
            <a:ext cx="685804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76554" t="43540" r="1809" b="33381"/>
          <a:stretch>
            <a:fillRect/>
          </a:stretch>
        </p:blipFill>
        <p:spPr bwMode="auto">
          <a:xfrm>
            <a:off x="1500166" y="571480"/>
            <a:ext cx="664373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52455" t="46299" r="26227" b="33219"/>
          <a:stretch>
            <a:fillRect/>
          </a:stretch>
        </p:blipFill>
        <p:spPr bwMode="auto">
          <a:xfrm>
            <a:off x="1785918" y="571480"/>
            <a:ext cx="664373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28424" t="45783" r="50258" b="34079"/>
          <a:stretch>
            <a:fillRect/>
          </a:stretch>
        </p:blipFill>
        <p:spPr bwMode="auto">
          <a:xfrm>
            <a:off x="1928794" y="642918"/>
            <a:ext cx="614366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3.infourok.ru/uploads/ex/0887/0005d4e6-acdaed95/img6.jpg"/>
          <p:cNvPicPr>
            <a:picLocks noGrp="1"/>
          </p:cNvPicPr>
          <p:nvPr>
            <p:ph idx="1"/>
          </p:nvPr>
        </p:nvPicPr>
        <p:blipFill>
          <a:blip r:embed="rId2" cstate="print"/>
          <a:srcRect l="2713" t="43201" r="75452" b="32875"/>
          <a:stretch>
            <a:fillRect/>
          </a:stretch>
        </p:blipFill>
        <p:spPr bwMode="auto">
          <a:xfrm>
            <a:off x="1571604" y="571480"/>
            <a:ext cx="671517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97</TotalTime>
  <Words>3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Давыдовы</dc:creator>
  <cp:lastModifiedBy>Давыдовы</cp:lastModifiedBy>
  <cp:revision>10</cp:revision>
  <dcterms:created xsi:type="dcterms:W3CDTF">2019-12-12T11:15:40Z</dcterms:created>
  <dcterms:modified xsi:type="dcterms:W3CDTF">2019-12-12T12:53:33Z</dcterms:modified>
</cp:coreProperties>
</file>