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1" r:id="rId6"/>
    <p:sldId id="262" r:id="rId7"/>
    <p:sldId id="273" r:id="rId8"/>
    <p:sldId id="266" r:id="rId9"/>
    <p:sldId id="271" r:id="rId10"/>
    <p:sldId id="272" r:id="rId11"/>
    <p:sldId id="267" r:id="rId12"/>
    <p:sldId id="269" r:id="rId13"/>
    <p:sldId id="263" r:id="rId14"/>
    <p:sldId id="25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05BE89B-8603-4F0B-9EEF-4728FC203666}">
          <p14:sldIdLst>
            <p14:sldId id="256"/>
            <p14:sldId id="258"/>
            <p14:sldId id="259"/>
            <p14:sldId id="260"/>
            <p14:sldId id="261"/>
          </p14:sldIdLst>
        </p14:section>
        <p14:section name="Раздел без заголовка" id="{4BE09241-02C3-4639-ACE4-B470B32DAE30}">
          <p14:sldIdLst>
            <p14:sldId id="262"/>
            <p14:sldId id="273"/>
            <p14:sldId id="266"/>
            <p14:sldId id="271"/>
            <p14:sldId id="272"/>
            <p14:sldId id="267"/>
            <p14:sldId id="269"/>
            <p14:sldId id="263"/>
            <p14:sldId id="25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293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36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69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619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29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464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256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264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049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976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117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862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corowina.ucoz.com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57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00100" y="1428736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i="1" dirty="0" smtClean="0">
                <a:latin typeface="Arial" pitchFamily="34" charset="0"/>
                <a:cs typeface="Arial" pitchFamily="34" charset="0"/>
              </a:rPr>
              <a:t>Дидактические игры в развитии речи детей дошкольного возраста</a:t>
            </a:r>
            <a:endParaRPr lang="ru-RU" sz="4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868" y="5013176"/>
            <a:ext cx="5143536" cy="129614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Сметанина Лариса Андреевна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096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66" y="1571612"/>
            <a:ext cx="6672849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Наглядно - дидактические пособия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0097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688" y="1600200"/>
            <a:ext cx="8058624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357166"/>
            <a:ext cx="6900882" cy="157163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Таким образом, использование дидактических игр и упражнений даёт большие возможности для  развития речи у детей дошкольников: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  повышается речевая мотивация, успешно развиваются коммуникативные навыки;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   обеспечивается психологический комфорт;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   дети запоминают большое количество речевого материала;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   активизируются высшие психические функции (память, внимание, мышление)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85918" y="571481"/>
            <a:ext cx="678661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 универсальны и их разнообразие и наполнение содержанием зависит только от вашей фантазии и желания работать с детьми весело и интересно.</a:t>
            </a:r>
          </a:p>
          <a:p>
            <a:pPr algn="ctr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Хорошая речь – важное условие развития личности ребёнка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Чем богаче и правильнее у ребенка речь, тем легче высказывать ему свои мысли, тем шире его возможности в познании окружающего мира, содержательнее и полноценнее отношения со сверстниками и взрослыми, тем активнее осуществляется его психическое развитие. Но речь ребёнка не является врождённой функцией. Она развивается постепенно, вместе с его ростом и развитием. Речь необходимо формировать и развивать в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комплексе с общим развитием ребёнка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Гораздо успешнее это осуществлять, используя игры.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как в дошкольном возрасте игровая деятельность является ведущей.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Игровой метод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обучения способствует созданию заинтересованной, непринужденной обстановки; повышает речевую мотивацию; побуждает детей к общению друг с другом; процесс мышления протекает быстрее, новые навыки усваиваются прочнее. </a:t>
            </a:r>
            <a:r>
              <a:rPr lang="ru-RU" sz="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– прекрасное средство обучения и развития, используемое при усвоении любого программного материала. Специально подобранные игры и упражнения дают возможность благоприятно воздействовать на все компоненты речи. В игре ребенок получает возможность обогащать и закреплять словарь, формировать грамматические категории, развивать связную речь, расширять знания об окружающем мире, развивать словесное творчество, развивать коммуникативные навыки.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6" name="Облако 5"/>
          <p:cNvSpPr/>
          <p:nvPr/>
        </p:nvSpPr>
        <p:spPr>
          <a:xfrm>
            <a:off x="3357554" y="2571744"/>
            <a:ext cx="2857520" cy="214314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Взаимосвязь образовательных областей через систему развивающих речевых игр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714744" y="1214422"/>
            <a:ext cx="2428892" cy="157163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Коммуни-кация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8" name="Облако 7"/>
          <p:cNvSpPr/>
          <p:nvPr/>
        </p:nvSpPr>
        <p:spPr>
          <a:xfrm>
            <a:off x="3428992" y="4429132"/>
            <a:ext cx="2571768" cy="18573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Познание</a:t>
            </a:r>
            <a:endParaRPr lang="ru-RU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5715008" y="1643050"/>
            <a:ext cx="3000396" cy="192882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Художественно- эстетическое развитие</a:t>
            </a:r>
            <a:endParaRPr lang="ru-RU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5715008" y="3429000"/>
            <a:ext cx="3000396" cy="178595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Социализация</a:t>
            </a:r>
            <a:endParaRPr lang="ru-RU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642910" y="1928802"/>
            <a:ext cx="3286148" cy="192882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Физическая культура</a:t>
            </a:r>
            <a:endParaRPr lang="ru-RU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714348" y="3714752"/>
            <a:ext cx="3214710" cy="178595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Художественная литература</a:t>
            </a:r>
            <a:endParaRPr lang="ru-RU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Виды дидактических игр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Настольно –печатные игры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используются как наглядные пособия, направленные на развитие зрительной памяти и внимания: « Что растёт в саду, лесу, огороде?»,«Что сначала, что потом?»,«Что кому нужно?», «Лото».«Логический поезд», «Где это я видел?» и др.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с предметами или игрушками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направлены на развитие тактильных ощущений, умение манипулировать с различными предметами и игрушками, развитие творческого мышления и воображения: «Что изменилось?»,«Найди и назови», «Магазин»,«Чьи это детки»,«Кто скорее соберет?» и др.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Словесные игры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способствуют развитию слуховой памяти, внимания, коммуникативных способностей, а также развитию связной речи. «Кому что нужно?», «Назови три предмета», «Назови одним словом». «Похож –не похож», »Кто больше заметит небылиц». А что потом?», «Так бывает или нет?» и др. Виды дидактических игр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Настольно-печатные игры:</a:t>
            </a:r>
            <a:endParaRPr lang="ru-RU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95735" y="980730"/>
            <a:ext cx="5112570" cy="5400600"/>
          </a:xfr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096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1714488"/>
            <a:ext cx="4618107" cy="40973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52020" y="2384888"/>
            <a:ext cx="4032447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с предметами:</a:t>
            </a:r>
            <a:endParaRPr lang="ru-RU" dirty="0"/>
          </a:p>
        </p:txBody>
      </p:sp>
      <p:pic>
        <p:nvPicPr>
          <p:cNvPr id="4" name="Содержимое 3" descr="DSC0096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1428736"/>
            <a:ext cx="3786214" cy="3643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428736"/>
            <a:ext cx="3960440" cy="4520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715200" cy="121014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Словесные игры : игра «Волшебный цветок» </a:t>
            </a:r>
            <a:endParaRPr lang="ru-RU" dirty="0"/>
          </a:p>
        </p:txBody>
      </p:sp>
      <p:pic>
        <p:nvPicPr>
          <p:cNvPr id="4" name="Содержимое 3" descr="DSC0096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688" y="1600200"/>
            <a:ext cx="8058624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</TotalTime>
  <Words>490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Дидактические игры в развитии речи детей дошкольного возраста</vt:lpstr>
      <vt:lpstr>Презентация PowerPoint</vt:lpstr>
      <vt:lpstr>Презентация PowerPoint</vt:lpstr>
      <vt:lpstr>Презентация PowerPoint</vt:lpstr>
      <vt:lpstr>     Виды дидактических игр</vt:lpstr>
      <vt:lpstr>Настольно-печатные игры:</vt:lpstr>
      <vt:lpstr>Презентация PowerPoint</vt:lpstr>
      <vt:lpstr>Игры с предметами:</vt:lpstr>
      <vt:lpstr>Словесные игры : игра «Волшебный цветок» </vt:lpstr>
      <vt:lpstr>Презентация PowerPoint</vt:lpstr>
      <vt:lpstr>Наглядно - дидактические пособия</vt:lpstr>
      <vt:lpstr>Презентация PowerPoint</vt:lpstr>
      <vt:lpstr>Таким образом, использование дидактических игр и упражнений даёт большие возможности для  развития речи у детей дошкольников: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</cp:lastModifiedBy>
  <cp:revision>41</cp:revision>
  <dcterms:created xsi:type="dcterms:W3CDTF">2013-01-06T18:32:13Z</dcterms:created>
  <dcterms:modified xsi:type="dcterms:W3CDTF">2019-12-11T21:07:54Z</dcterms:modified>
</cp:coreProperties>
</file>