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67260" autoAdjust="0"/>
  </p:normalViewPr>
  <p:slideViewPr>
    <p:cSldViewPr>
      <p:cViewPr varScale="1">
        <p:scale>
          <a:sx n="48" d="100"/>
          <a:sy n="48" d="100"/>
        </p:scale>
        <p:origin x="-20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B480F-FC3A-4668-A79F-3BD3B9E3E875}" type="datetimeFigureOut">
              <a:rPr lang="ru-RU" smtClean="0"/>
              <a:t>09.12.2019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10B12-848D-427A-ADF8-AED248A873B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010B12-848D-427A-ADF8-AED248A873B1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28735"/>
          </a:xfrm>
          <a:solidFill>
            <a:schemeClr val="accent2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9600" b="1" i="1" dirty="0" smtClean="0"/>
              <a:t>День Победы!</a:t>
            </a:r>
            <a:endParaRPr lang="ru-RU" sz="9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3320" y="5929330"/>
            <a:ext cx="6120680" cy="521726"/>
          </a:xfrm>
        </p:spPr>
        <p:txBody>
          <a:bodyPr>
            <a:noAutofit/>
          </a:bodyPr>
          <a:lstStyle/>
          <a:p>
            <a:r>
              <a:rPr lang="ru-RU" b="1" i="1" dirty="0" smtClean="0"/>
              <a:t>Воспитатель: Е.В.Недбайло 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28860" y="1829251"/>
            <a:ext cx="4357718" cy="3846215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614428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Ни кто не забыт-ни что не забыто.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5852" y="1428736"/>
            <a:ext cx="6858048" cy="5000660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45773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Там, где пушки не гремят,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 В </a:t>
            </a:r>
            <a:r>
              <a:rPr lang="ru-RU" sz="2800" b="1" i="1" dirty="0" smtClean="0"/>
              <a:t>небе солнце ярко светит</a:t>
            </a:r>
            <a:r>
              <a:rPr lang="ru-RU" sz="2800" b="1" i="1" dirty="0" smtClean="0"/>
              <a:t>.</a:t>
            </a:r>
            <a:br>
              <a:rPr lang="ru-RU" sz="2800" b="1" i="1" dirty="0" smtClean="0"/>
            </a:br>
            <a:r>
              <a:rPr lang="ru-RU" sz="2800" b="1" i="1" dirty="0" smtClean="0"/>
              <a:t>  </a:t>
            </a:r>
            <a:r>
              <a:rPr lang="ru-RU" sz="2800" b="1" i="1" dirty="0" smtClean="0"/>
              <a:t>Нужен мир для всех ребят</a:t>
            </a:r>
            <a:r>
              <a:rPr lang="ru-RU" sz="2800" b="1" i="1" dirty="0" smtClean="0"/>
              <a:t>,</a:t>
            </a:r>
            <a:br>
              <a:rPr lang="ru-RU" sz="2800" b="1" i="1" dirty="0" smtClean="0"/>
            </a:br>
            <a:r>
              <a:rPr lang="ru-RU" sz="2800" b="1" i="1" dirty="0" smtClean="0"/>
              <a:t> </a:t>
            </a:r>
            <a:r>
              <a:rPr lang="ru-RU" sz="2800" b="1" i="1" dirty="0" smtClean="0"/>
              <a:t>      </a:t>
            </a:r>
            <a:r>
              <a:rPr lang="ru-RU" sz="2800" b="1" i="1" dirty="0" smtClean="0"/>
              <a:t> </a:t>
            </a:r>
            <a:r>
              <a:rPr lang="ru-RU" sz="2800" b="1" i="1" dirty="0" smtClean="0"/>
              <a:t>Нужен мир для всей планеты.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628" y="2500306"/>
            <a:ext cx="3571900" cy="4000528"/>
          </a:xfrm>
          <a:ln w="762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1928802"/>
            <a:ext cx="3888432" cy="3571900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283170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Чтит великий День </a:t>
            </a:r>
            <a:r>
              <a:rPr lang="ru-RU" b="1" i="1" dirty="0" smtClean="0"/>
              <a:t>Победы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 smtClean="0"/>
              <a:t>Вся огромная страна!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2928934"/>
            <a:ext cx="3786214" cy="3357586"/>
          </a:xfrm>
          <a:ln w="762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214554"/>
            <a:ext cx="3961580" cy="3714776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68182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Вечная память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1785926"/>
            <a:ext cx="4786346" cy="4643470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01086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/>
              <a:t>Пусть не будет войны никогда, Не коснется Вас  больше беда! В День Победы мы Вас поздравляем. И открытки свои мы Вам дарим!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 flipV="1">
            <a:off x="4857752" y="1643050"/>
            <a:ext cx="3357586" cy="4786346"/>
          </a:xfrm>
          <a:ln w="762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628800"/>
            <a:ext cx="3456384" cy="4824536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507740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Музей Боевой </a:t>
            </a:r>
            <a:r>
              <a:rPr lang="ru-RU" b="1" i="1" dirty="0" smtClean="0"/>
              <a:t>С</a:t>
            </a:r>
            <a:r>
              <a:rPr lang="ru-RU" b="1" i="1" dirty="0" smtClean="0"/>
              <a:t>лавы</a:t>
            </a:r>
            <a:r>
              <a:rPr lang="ru-RU" b="1" i="1" dirty="0" smtClean="0"/>
              <a:t>!</a:t>
            </a:r>
            <a:endParaRPr lang="ru-RU" b="1" i="1" dirty="0"/>
          </a:p>
        </p:txBody>
      </p:sp>
      <p:pic>
        <p:nvPicPr>
          <p:cNvPr id="1026" name="Picture 2" descr="C:\Users\Пользователь\Desktop\IMG_75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8643998" cy="514353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64467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IMG_750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714488"/>
            <a:ext cx="5879828" cy="457203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Наша гордость!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410774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Был великий День Победы</a:t>
            </a:r>
            <a:r>
              <a:rPr lang="ru-RU" b="1" i="1" dirty="0" smtClean="0"/>
              <a:t>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2800" i="1" dirty="0" smtClean="0"/>
              <a:t>(</a:t>
            </a:r>
            <a:r>
              <a:rPr lang="ru-RU" sz="2800" i="1" dirty="0" smtClean="0"/>
              <a:t>Выставка детских работ ко Дню Победы)</a:t>
            </a:r>
            <a:endParaRPr lang="ru-RU" sz="28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1571612"/>
            <a:ext cx="7643866" cy="5072098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109923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Скоро праздник- День Победы </a:t>
            </a:r>
            <a:r>
              <a:rPr lang="ru-RU" sz="2400" b="1" i="1" dirty="0" smtClean="0"/>
              <a:t>!</a:t>
            </a:r>
            <a:br>
              <a:rPr lang="ru-RU" sz="2400" b="1" i="1" dirty="0" smtClean="0"/>
            </a:br>
            <a:r>
              <a:rPr lang="ru-RU" sz="2400" b="1" i="1" dirty="0" smtClean="0"/>
              <a:t> </a:t>
            </a:r>
            <a:r>
              <a:rPr lang="ru-RU" sz="2400" b="1" i="1" dirty="0" smtClean="0"/>
              <a:t>Счастливый праздник -  День Весны.</a:t>
            </a:r>
            <a:br>
              <a:rPr lang="ru-RU" sz="2400" b="1" i="1" dirty="0" smtClean="0"/>
            </a:br>
            <a:r>
              <a:rPr lang="ru-RU" sz="2400" b="1" i="1" dirty="0" smtClean="0"/>
              <a:t> В цветы будут все улицы одеты и  песни звонкие слышны.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1714488"/>
            <a:ext cx="7215238" cy="4786346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65399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>Наша Родина Сильна, Охраняет мир она!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000108"/>
            <a:ext cx="8214074" cy="5643602"/>
          </a:xfrm>
          <a:ln w="76200">
            <a:solidFill>
              <a:srgbClr val="00B05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xmlns="" val="3981344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/>
              <a:t>Готовься к бою, </a:t>
            </a:r>
            <a:r>
              <a:rPr lang="ru-RU" b="1" i="1" dirty="0" smtClean="0"/>
              <a:t>экипаж!</a:t>
            </a:r>
            <a:endParaRPr lang="ru-RU" b="1" i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1538" y="1214422"/>
            <a:ext cx="7215238" cy="5214974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67874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Танец «Красные маки»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1071546"/>
            <a:ext cx="7072362" cy="5429288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75618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4412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    Трудно </a:t>
            </a:r>
            <a:r>
              <a:rPr lang="ru-RU" sz="2400" b="1" i="1" dirty="0" smtClean="0"/>
              <a:t>в ученье- легко в бою</a:t>
            </a:r>
            <a:r>
              <a:rPr lang="ru-RU" sz="2400" b="1" i="1" dirty="0" smtClean="0"/>
              <a:t>.</a:t>
            </a:r>
            <a:br>
              <a:rPr lang="ru-RU" sz="2400" b="1" i="1" dirty="0" smtClean="0"/>
            </a:br>
            <a:r>
              <a:rPr lang="ru-RU" sz="2400" b="1" i="1" dirty="0" smtClean="0"/>
              <a:t>        </a:t>
            </a:r>
            <a:r>
              <a:rPr lang="ru-RU" sz="2400" b="1" i="1" dirty="0" smtClean="0"/>
              <a:t>С любым врагом они сразятся. </a:t>
            </a:r>
            <a:br>
              <a:rPr lang="ru-RU" sz="2400" b="1" i="1" dirty="0" smtClean="0"/>
            </a:br>
            <a:r>
              <a:rPr lang="ru-RU" sz="2400" b="1" i="1" dirty="0" smtClean="0"/>
              <a:t>                      Сейчас </a:t>
            </a:r>
            <a:r>
              <a:rPr lang="ru-RU" sz="2400" b="1" i="1" dirty="0" smtClean="0"/>
              <a:t>они показывают отвагу свою</a:t>
            </a:r>
            <a:r>
              <a:rPr lang="ru-RU" sz="2400" b="1" i="1" dirty="0" smtClean="0"/>
              <a:t>,</a:t>
            </a:r>
            <a:br>
              <a:rPr lang="ru-RU" sz="2400" b="1" i="1" dirty="0" smtClean="0"/>
            </a:br>
            <a:r>
              <a:rPr lang="ru-RU" sz="2400" b="1" i="1" dirty="0" smtClean="0"/>
              <a:t>   </a:t>
            </a:r>
            <a:r>
              <a:rPr lang="ru-RU" sz="2400" b="1" i="1" dirty="0" smtClean="0"/>
              <a:t>И</a:t>
            </a:r>
            <a:r>
              <a:rPr lang="ru-RU" sz="2400" b="1" i="1" dirty="0" smtClean="0"/>
              <a:t> </a:t>
            </a:r>
            <a:r>
              <a:rPr lang="ru-RU" sz="2400" b="1" i="1" dirty="0" smtClean="0"/>
              <a:t>трудности они не </a:t>
            </a:r>
            <a:r>
              <a:rPr lang="ru-RU" sz="2400" b="1" i="1" dirty="0" smtClean="0"/>
              <a:t>боятся!   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976" y="1643050"/>
            <a:ext cx="7072362" cy="4786346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29109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В минуты </a:t>
            </a:r>
            <a:r>
              <a:rPr lang="ru-RU" sz="2800" b="1" i="1" dirty="0" smtClean="0"/>
              <a:t>отдыха наши солдаты писали письма </a:t>
            </a:r>
            <a:r>
              <a:rPr lang="ru-RU" sz="2800" b="1" i="1" dirty="0" smtClean="0"/>
              <a:t>домой, рассказывая </a:t>
            </a:r>
            <a:r>
              <a:rPr lang="ru-RU" sz="2800" b="1" i="1" dirty="0" smtClean="0"/>
              <a:t>о своих победах.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628800"/>
            <a:ext cx="7858180" cy="4813275"/>
          </a:xfr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33574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Экскурсия к памятнику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«</a:t>
            </a:r>
            <a:r>
              <a:rPr lang="ru-RU" b="1" i="1" dirty="0" smtClean="0"/>
              <a:t> </a:t>
            </a:r>
            <a:r>
              <a:rPr lang="ru-RU" b="1" i="1" dirty="0" smtClean="0"/>
              <a:t>Скорбящей матери»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2714620"/>
            <a:ext cx="4071966" cy="3857652"/>
          </a:xfrm>
          <a:ln w="76200">
            <a:solidFill>
              <a:srgbClr val="00B05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1357298"/>
            <a:ext cx="4084106" cy="3643338"/>
          </a:xfrm>
          <a:prstGeom prst="rect">
            <a:avLst/>
          </a:prstGeom>
          <a:ln w="762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9349956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115</Words>
  <Application>Microsoft Office PowerPoint</Application>
  <PresentationFormat>Экран (4:3)</PresentationFormat>
  <Paragraphs>18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День Победы!</vt:lpstr>
      <vt:lpstr>Был великий День Победы! (Выставка детских работ ко Дню Победы)</vt:lpstr>
      <vt:lpstr>Скоро праздник- День Победы !  Счастливый праздник -  День Весны.  В цветы будут все улицы одеты и  песни звонкие слышны.</vt:lpstr>
      <vt:lpstr>Наша Родина Сильна, Охраняет мир она!</vt:lpstr>
      <vt:lpstr>Готовься к бою, экипаж!</vt:lpstr>
      <vt:lpstr>Танец «Красные маки»</vt:lpstr>
      <vt:lpstr>    Трудно в ученье- легко в бою.         С любым врагом они сразятся.                        Сейчас они показывают отвагу свою,    И трудности они не боятся!   </vt:lpstr>
      <vt:lpstr>В минуты отдыха наши солдаты писали письма домой, рассказывая о своих победах.</vt:lpstr>
      <vt:lpstr>Экскурсия к памятнику  « Скорбящей матери»</vt:lpstr>
      <vt:lpstr>Ни кто не забыт-ни что не забыто.</vt:lpstr>
      <vt:lpstr>Там, где пушки не гремят,    В небе солнце ярко светит.   Нужен мир для всех ребят,         Нужен мир для всей планеты.</vt:lpstr>
      <vt:lpstr>Чтит великий День Победы  Вся огромная страна!</vt:lpstr>
      <vt:lpstr>Вечная память</vt:lpstr>
      <vt:lpstr>Пусть не будет войны никогда, Не коснется Вас  больше беда! В День Победы мы Вас поздравляем. И открытки свои мы Вам дарим!</vt:lpstr>
      <vt:lpstr>Музей Боевой Славы!</vt:lpstr>
      <vt:lpstr>Наша гордость!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Мая!</dc:title>
  <dc:creator>Natalja</dc:creator>
  <cp:lastModifiedBy>Пользователь</cp:lastModifiedBy>
  <cp:revision>20</cp:revision>
  <dcterms:created xsi:type="dcterms:W3CDTF">2019-05-12T12:14:04Z</dcterms:created>
  <dcterms:modified xsi:type="dcterms:W3CDTF">2019-12-08T17:43:39Z</dcterms:modified>
</cp:coreProperties>
</file>