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Users\38А\Desktop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" y="0"/>
            <a:ext cx="9525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66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38А</dc:creator>
  <cp:lastModifiedBy>38А</cp:lastModifiedBy>
  <cp:revision>1</cp:revision>
  <dcterms:created xsi:type="dcterms:W3CDTF">2017-09-27T07:15:43Z</dcterms:created>
  <dcterms:modified xsi:type="dcterms:W3CDTF">2017-09-27T07:40:32Z</dcterms:modified>
</cp:coreProperties>
</file>