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1" r:id="rId3"/>
    <p:sldId id="268" r:id="rId4"/>
    <p:sldId id="256" r:id="rId5"/>
    <p:sldId id="258" r:id="rId6"/>
    <p:sldId id="269" r:id="rId7"/>
    <p:sldId id="270" r:id="rId8"/>
    <p:sldId id="260" r:id="rId9"/>
    <p:sldId id="262" r:id="rId10"/>
    <p:sldId id="271" r:id="rId11"/>
    <p:sldId id="272" r:id="rId12"/>
    <p:sldId id="264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2" r:id="rId22"/>
    <p:sldId id="283" r:id="rId23"/>
    <p:sldId id="284" r:id="rId24"/>
    <p:sldId id="285" r:id="rId25"/>
    <p:sldId id="28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boi-dlja-stola.ru/file/14438/760x0/16:9/%D0%97%D0%B5%D0%BB%D0%B5%D0%BD%D0%B0%D1%8F-%D1%87%D0%B5%D1%88%D1%83%D1%8F-%D0%97%D0%BC%D0%B5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335"/>
            <a:ext cx="91576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0363" y="1268760"/>
            <a:ext cx="81369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Подготовила </a:t>
            </a:r>
          </a:p>
          <a:p>
            <a:pPr algn="ctr"/>
            <a:r>
              <a:rPr lang="ru-RU" sz="4000" dirty="0" smtClean="0"/>
              <a:t>Воспитатель МДОУ </a:t>
            </a:r>
          </a:p>
          <a:p>
            <a:pPr algn="ctr"/>
            <a:r>
              <a:rPr lang="ru-RU" sz="4000" dirty="0" smtClean="0"/>
              <a:t>«Детский сад №15»</a:t>
            </a:r>
          </a:p>
          <a:p>
            <a:pPr algn="ctr"/>
            <a:r>
              <a:rPr lang="ru-RU" sz="4000" dirty="0" smtClean="0"/>
              <a:t>Пустовалова Надежда Алексеевна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29133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.ytimg.com/vi/q8cm1XBQsGU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1373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tatic4.depositphotos.com/1000792/283/v/450/depositphotos_2832868-Teddy-be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76" y="3717032"/>
            <a:ext cx="222552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static4.depositphotos.com/1000792/283/v/450/depositphotos_2832868-Teddy-be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09464"/>
            <a:ext cx="222552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static4.depositphotos.com/1000792/283/v/450/depositphotos_2832868-Teddy-be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0919"/>
            <a:ext cx="222552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3843002" y="3284984"/>
            <a:ext cx="3065897" cy="3024336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9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31411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laycast.ru/uploads/2016/10/24/20295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printonic.ru/uploads/images/2016/03/14/img_56e65f9d598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700142" cy="287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rintonic.ru/uploads/images/2016/03/14/img_56e65f9d598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8640"/>
            <a:ext cx="3700142" cy="287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4005064"/>
            <a:ext cx="3384376" cy="25922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9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60112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laycast.ru/uploads/2016/10/24/20295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printonic.ru/uploads/images/2016/03/14/img_56e65f9d598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700142" cy="287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rintonic.ru/uploads/images/2016/03/14/img_56e65f9d598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8640"/>
            <a:ext cx="3700142" cy="287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4005064"/>
            <a:ext cx="3384376" cy="25922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900" b="1" dirty="0" smtClean="0"/>
              <a:t>2</a:t>
            </a:r>
            <a:endParaRPr lang="ru-RU" sz="23900" b="1" dirty="0"/>
          </a:p>
        </p:txBody>
      </p:sp>
    </p:spTree>
    <p:extLst>
      <p:ext uri="{BB962C8B-B14F-4D97-AF65-F5344CB8AC3E}">
        <p14:creationId xmlns:p14="http://schemas.microsoft.com/office/powerpoint/2010/main" val="224462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ages.wallpaperscraft.ru/image/oranzhevyy_fon_sploshnoy_krasochnyy_65839_2048x11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36" y="-45324"/>
            <a:ext cx="9161736" cy="690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go1.imgsmail.ru/imgpreview?key=1d92247c3d3d5db8&amp;mb=imgdb_preview_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01968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go1.imgsmail.ru/imgpreview?key=1d92247c3d3d5db8&amp;mb=imgdb_preview_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401968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go1.imgsmail.ru/imgpreview?key=1d92247c3d3d5db8&amp;mb=imgdb_preview_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6632"/>
            <a:ext cx="401968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899592" y="3406338"/>
            <a:ext cx="3096344" cy="311900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3</a:t>
            </a:r>
            <a:endParaRPr lang="ru-RU" sz="19900" b="1" dirty="0"/>
          </a:p>
        </p:txBody>
      </p:sp>
    </p:spTree>
    <p:extLst>
      <p:ext uri="{BB962C8B-B14F-4D97-AF65-F5344CB8AC3E}">
        <p14:creationId xmlns:p14="http://schemas.microsoft.com/office/powerpoint/2010/main" val="3930452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ages.wallpaperscraft.ru/image/oranzhevyy_fon_sploshnoy_krasochnyy_65839_2048x11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36" y="-45324"/>
            <a:ext cx="9161736" cy="690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go1.imgsmail.ru/imgpreview?key=1d92247c3d3d5db8&amp;mb=imgdb_preview_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01968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go1.imgsmail.ru/imgpreview?key=1d92247c3d3d5db8&amp;mb=imgdb_preview_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132" y="1692901"/>
            <a:ext cx="401968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899592" y="3406338"/>
            <a:ext cx="3096344" cy="311900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3</a:t>
            </a:r>
            <a:endParaRPr lang="ru-RU" sz="19900" b="1" dirty="0"/>
          </a:p>
        </p:txBody>
      </p:sp>
    </p:spTree>
    <p:extLst>
      <p:ext uri="{BB962C8B-B14F-4D97-AF65-F5344CB8AC3E}">
        <p14:creationId xmlns:p14="http://schemas.microsoft.com/office/powerpoint/2010/main" val="2524433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ages.wallpaperscraft.ru/image/fon_sploshnoy_fioletovyy_65808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6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lihoslavl.blagochin.ru/files/2014/04/%D1%86%D0%B2%D0%B5%D1%82%D0%BE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6" y="29879"/>
            <a:ext cx="3333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lihoslavl.blagochin.ru/files/2014/04/%D1%86%D0%B2%D0%B5%D1%82%D0%BE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" y="4794828"/>
            <a:ext cx="3333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lihoslavl.blagochin.ru/files/2014/04/%D1%86%D0%B2%D0%B5%D1%82%D0%BE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765" y="0"/>
            <a:ext cx="3333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lihoslavl.blagochin.ru/files/2014/04/%D1%86%D0%B2%D0%B5%D1%82%D0%BE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081" y="4746663"/>
            <a:ext cx="3333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одним скругленным углом 1"/>
          <p:cNvSpPr/>
          <p:nvPr/>
        </p:nvSpPr>
        <p:spPr>
          <a:xfrm>
            <a:off x="2806148" y="2281390"/>
            <a:ext cx="3528392" cy="2465273"/>
          </a:xfrm>
          <a:prstGeom prst="round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5</a:t>
            </a:r>
            <a:endParaRPr lang="ru-RU" sz="19900" b="1" dirty="0"/>
          </a:p>
        </p:txBody>
      </p:sp>
    </p:spTree>
    <p:extLst>
      <p:ext uri="{BB962C8B-B14F-4D97-AF65-F5344CB8AC3E}">
        <p14:creationId xmlns:p14="http://schemas.microsoft.com/office/powerpoint/2010/main" val="3979410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ages.wallpaperscraft.ru/image/fon_sploshnoy_fioletovyy_65808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6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lihoslavl.blagochin.ru/files/2014/04/%D1%86%D0%B2%D0%B5%D1%82%D0%BE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6" y="29879"/>
            <a:ext cx="3333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lihoslavl.blagochin.ru/files/2014/04/%D1%86%D0%B2%D0%B5%D1%82%D0%BE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" y="4794828"/>
            <a:ext cx="3333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lihoslavl.blagochin.ru/files/2014/04/%D1%86%D0%B2%D0%B5%D1%82%D0%BE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765" y="0"/>
            <a:ext cx="3333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lihoslavl.blagochin.ru/files/2014/04/%D1%86%D0%B2%D0%B5%D1%82%D0%BE%D0%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081" y="4746663"/>
            <a:ext cx="3333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одним скругленным углом 1"/>
          <p:cNvSpPr/>
          <p:nvPr/>
        </p:nvSpPr>
        <p:spPr>
          <a:xfrm>
            <a:off x="2806148" y="2281390"/>
            <a:ext cx="3528392" cy="2465273"/>
          </a:xfrm>
          <a:prstGeom prst="round1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73116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dn2.arhivurokov.ru/multiurok/html/2018/01/27/s_5a6cb2dc475fb/s813207_1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04" y="332656"/>
            <a:ext cx="19093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cdn2.arhivurokov.ru/multiurok/html/2018/01/27/s_5a6cb2dc475fb/s813207_1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593" y="332656"/>
            <a:ext cx="19093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cdn2.arhivurokov.ru/multiurok/html/2018/01/27/s_5a6cb2dc475fb/s813207_1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933056"/>
            <a:ext cx="19093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dn2.arhivurokov.ru/multiurok/html/2018/01/27/s_5a6cb2dc475fb/s813207_1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87" y="3933056"/>
            <a:ext cx="19093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8803" y="692696"/>
            <a:ext cx="1478290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9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16067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dn2.arhivurokov.ru/multiurok/html/2018/01/27/s_5a6cb2dc475fb/s813207_1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04" y="332656"/>
            <a:ext cx="19093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cdn2.arhivurokov.ru/multiurok/html/2018/01/27/s_5a6cb2dc475fb/s813207_1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593" y="332656"/>
            <a:ext cx="19093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cdn2.arhivurokov.ru/multiurok/html/2018/01/27/s_5a6cb2dc475fb/s813207_1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933056"/>
            <a:ext cx="19093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dn2.arhivurokov.ru/multiurok/html/2018/01/27/s_5a6cb2dc475fb/s813207_1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87" y="3933056"/>
            <a:ext cx="19093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8803" y="692696"/>
            <a:ext cx="1478290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9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77532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vitrage.su/wa-data/public/shop/products/64/19/1964/images/2706/2706.75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0020"/>
            <a:ext cx="9191739" cy="686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http://gamecoffer.com/Data/Multiki/CarAndCars2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29" y="188640"/>
            <a:ext cx="3851812" cy="253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gamecoffer.com/Data/Multiki/CarAndCars2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65" y="3861048"/>
            <a:ext cx="3851812" cy="253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gamecoffer.com/Data/Multiki/CarAndCars2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5352"/>
            <a:ext cx="3851812" cy="253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4932040" y="3212976"/>
            <a:ext cx="3528392" cy="331737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6311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boi-dlja-stola.ru/file/14438/760x0/16:9/%D0%97%D0%B5%D0%BB%D0%B5%D0%BD%D0%B0%D1%8F-%D1%87%D0%B5%D1%88%D1%83%D1%8F-%D0%97%D0%BC%D0%B5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335"/>
            <a:ext cx="91576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47864" y="188640"/>
            <a:ext cx="47452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/>
              <a:t>"Исправь ошибку"</a:t>
            </a:r>
            <a:endParaRPr lang="ru-RU" sz="4400" i="1" dirty="0"/>
          </a:p>
        </p:txBody>
      </p:sp>
      <p:pic>
        <p:nvPicPr>
          <p:cNvPr id="5" name="Picture 4" descr="http://detsad-9.ru/images/shapoch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76256" y="1118890"/>
            <a:ext cx="1810225" cy="229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st.depositphotos.com/1359043/1890/i/450/depositphotos_18905917-stock-photo-pink-violet-butterfly-isolated-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48" y="313425"/>
            <a:ext cx="2172943" cy="178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535" y="4692143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static4.depositphotos.com/1000792/283/v/450/depositphotos_2832868-Teddy-bea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189" y="1247998"/>
            <a:ext cx="1512168" cy="185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printonic.ru/uploads/images/2016/03/14/img_56e65f9d5980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189" y="3396097"/>
            <a:ext cx="1853888" cy="143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go1.imgsmail.ru/imgpreview?key=1d92247c3d3d5db8&amp;mb=imgdb_preview_3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48" y="2531459"/>
            <a:ext cx="2808312" cy="176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gamecoffer.com/Data/Multiki/CarAndCars27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50" y="4998763"/>
            <a:ext cx="2542571" cy="167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cdn2.arhivurokov.ru/multiurok/html/2018/01/27/s_5a6cb2dc475fb/s813207_1_8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57" y="4292227"/>
            <a:ext cx="190930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lihoslavl.blagochin.ru/files/2014/04/%D1%86%D0%B2%D0%B5%D1%82%D0%BE%D0%BA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306" y="3594248"/>
            <a:ext cx="1666875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2529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vitrage.su/wa-data/public/shop/products/64/19/1964/images/2706/2706.75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0020"/>
            <a:ext cx="9191739" cy="686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http://gamecoffer.com/Data/Multiki/CarAndCars2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29" y="188640"/>
            <a:ext cx="3851812" cy="253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gamecoffer.com/Data/Multiki/CarAndCars2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65" y="3861048"/>
            <a:ext cx="3851812" cy="253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gamecoffer.com/Data/Multiki/CarAndCars2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5352"/>
            <a:ext cx="3851812" cy="253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4932040" y="3212976"/>
            <a:ext cx="3528392" cy="331737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3</a:t>
            </a:r>
            <a:endParaRPr lang="ru-RU" sz="19900" b="1" dirty="0"/>
          </a:p>
        </p:txBody>
      </p:sp>
    </p:spTree>
    <p:extLst>
      <p:ext uri="{BB962C8B-B14F-4D97-AF65-F5344CB8AC3E}">
        <p14:creationId xmlns:p14="http://schemas.microsoft.com/office/powerpoint/2010/main" val="237804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ages.wallpaperscraft.ru/image/fon_sploshnoy_fioletovyy_65808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6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2" y="260648"/>
            <a:ext cx="49493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>
                <a:solidFill>
                  <a:srgbClr val="FF0000"/>
                </a:solidFill>
              </a:rPr>
              <a:t>"Назови соседей"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444208" y="1340768"/>
            <a:ext cx="2016224" cy="194922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3</a:t>
            </a:r>
            <a:endParaRPr lang="ru-RU" sz="19900" b="1" dirty="0"/>
          </a:p>
        </p:txBody>
      </p:sp>
      <p:sp>
        <p:nvSpPr>
          <p:cNvPr id="10" name="Овал 9"/>
          <p:cNvSpPr/>
          <p:nvPr/>
        </p:nvSpPr>
        <p:spPr>
          <a:xfrm>
            <a:off x="323528" y="1076689"/>
            <a:ext cx="1921530" cy="2018729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2</a:t>
            </a:r>
          </a:p>
        </p:txBody>
      </p:sp>
      <p:sp>
        <p:nvSpPr>
          <p:cNvPr id="11" name="Овал 10"/>
          <p:cNvSpPr/>
          <p:nvPr/>
        </p:nvSpPr>
        <p:spPr>
          <a:xfrm>
            <a:off x="5076056" y="4437112"/>
            <a:ext cx="2016224" cy="194922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5</a:t>
            </a:r>
          </a:p>
        </p:txBody>
      </p:sp>
      <p:sp>
        <p:nvSpPr>
          <p:cNvPr id="12" name="Овал 11"/>
          <p:cNvSpPr/>
          <p:nvPr/>
        </p:nvSpPr>
        <p:spPr>
          <a:xfrm>
            <a:off x="3419872" y="1772816"/>
            <a:ext cx="2016224" cy="194922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4</a:t>
            </a:r>
          </a:p>
        </p:txBody>
      </p:sp>
      <p:sp>
        <p:nvSpPr>
          <p:cNvPr id="13" name="Овал 12"/>
          <p:cNvSpPr/>
          <p:nvPr/>
        </p:nvSpPr>
        <p:spPr>
          <a:xfrm>
            <a:off x="1331640" y="4437112"/>
            <a:ext cx="2016224" cy="194922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8157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ages.wallpaperscraft.ru/image/fon_sploshnoy_fioletovyy_65808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6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249649" y="1628800"/>
            <a:ext cx="2641389" cy="26257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3</a:t>
            </a:r>
            <a:endParaRPr lang="ru-RU" sz="19900" b="1" dirty="0"/>
          </a:p>
        </p:txBody>
      </p:sp>
      <p:sp>
        <p:nvSpPr>
          <p:cNvPr id="4" name="Овал 3"/>
          <p:cNvSpPr/>
          <p:nvPr/>
        </p:nvSpPr>
        <p:spPr>
          <a:xfrm>
            <a:off x="6156176" y="1515098"/>
            <a:ext cx="2713410" cy="273630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4</a:t>
            </a:r>
          </a:p>
        </p:txBody>
      </p:sp>
      <p:sp>
        <p:nvSpPr>
          <p:cNvPr id="5" name="Овал 4"/>
          <p:cNvSpPr/>
          <p:nvPr/>
        </p:nvSpPr>
        <p:spPr>
          <a:xfrm>
            <a:off x="305272" y="1628799"/>
            <a:ext cx="2538536" cy="26257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6856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ages.wallpaperscraft.ru/image/fon_sploshnoy_fioletovyy_65808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6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249649" y="1628800"/>
            <a:ext cx="2641389" cy="26257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2</a:t>
            </a:r>
          </a:p>
        </p:txBody>
      </p:sp>
      <p:sp>
        <p:nvSpPr>
          <p:cNvPr id="4" name="Овал 3"/>
          <p:cNvSpPr/>
          <p:nvPr/>
        </p:nvSpPr>
        <p:spPr>
          <a:xfrm>
            <a:off x="6156176" y="1515098"/>
            <a:ext cx="2713410" cy="273630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3</a:t>
            </a:r>
          </a:p>
        </p:txBody>
      </p:sp>
      <p:sp>
        <p:nvSpPr>
          <p:cNvPr id="5" name="Овал 4"/>
          <p:cNvSpPr/>
          <p:nvPr/>
        </p:nvSpPr>
        <p:spPr>
          <a:xfrm>
            <a:off x="305272" y="1628799"/>
            <a:ext cx="2538536" cy="26257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404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ages.wallpaperscraft.ru/image/fon_sploshnoy_fioletovyy_65808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6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249649" y="1628800"/>
            <a:ext cx="2641389" cy="26257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4</a:t>
            </a:r>
            <a:endParaRPr lang="ru-RU" sz="19900" b="1" dirty="0"/>
          </a:p>
        </p:txBody>
      </p:sp>
      <p:sp>
        <p:nvSpPr>
          <p:cNvPr id="4" name="Овал 3"/>
          <p:cNvSpPr/>
          <p:nvPr/>
        </p:nvSpPr>
        <p:spPr>
          <a:xfrm>
            <a:off x="6156176" y="1515098"/>
            <a:ext cx="2713410" cy="273630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5</a:t>
            </a:r>
            <a:endParaRPr lang="ru-RU" sz="19900" b="1" dirty="0"/>
          </a:p>
        </p:txBody>
      </p:sp>
      <p:sp>
        <p:nvSpPr>
          <p:cNvPr id="5" name="Овал 4"/>
          <p:cNvSpPr/>
          <p:nvPr/>
        </p:nvSpPr>
        <p:spPr>
          <a:xfrm>
            <a:off x="305272" y="1628799"/>
            <a:ext cx="2538536" cy="26257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841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ages.wallpaperscraft.ru/image/fon_sploshnoy_fioletovyy_65808_1920x1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26" y="0"/>
            <a:ext cx="91683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249649" y="1628800"/>
            <a:ext cx="2641389" cy="26257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2</a:t>
            </a:r>
            <a:endParaRPr lang="ru-RU" sz="19900" b="1" dirty="0"/>
          </a:p>
        </p:txBody>
      </p:sp>
      <p:sp>
        <p:nvSpPr>
          <p:cNvPr id="4" name="Овал 3"/>
          <p:cNvSpPr/>
          <p:nvPr/>
        </p:nvSpPr>
        <p:spPr>
          <a:xfrm>
            <a:off x="6156176" y="1515098"/>
            <a:ext cx="2713410" cy="273630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3</a:t>
            </a:r>
          </a:p>
        </p:txBody>
      </p:sp>
      <p:sp>
        <p:nvSpPr>
          <p:cNvPr id="5" name="Овал 4"/>
          <p:cNvSpPr/>
          <p:nvPr/>
        </p:nvSpPr>
        <p:spPr>
          <a:xfrm>
            <a:off x="305272" y="1628799"/>
            <a:ext cx="2538536" cy="26257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2113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boi-dlja-stola.ru/file/14438/760x0/16:9/%D0%97%D0%B5%D0%BB%D0%B5%D0%BD%D0%B0%D1%8F-%D1%87%D0%B5%D1%88%D1%83%D1%8F-%D0%97%D0%BC%D0%B5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93" y="-1"/>
            <a:ext cx="91576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etsad-9.ru/images/shapoch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21431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detsad-9.ru/images/shapoch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343031"/>
            <a:ext cx="21431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detsad-9.ru/images/shapoch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3" y="3527687"/>
            <a:ext cx="21431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detsad-9.ru/images/shapoch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28" y="341142"/>
            <a:ext cx="21431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07904" y="1628800"/>
            <a:ext cx="2304256" cy="31683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83669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boi-dlja-stola.ru/file/14438/760x0/16:9/%D0%97%D0%B5%D0%BB%D0%B5%D0%BD%D0%B0%D1%8F-%D1%87%D0%B5%D1%88%D1%83%D1%8F-%D0%97%D0%BC%D0%B5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93" y="-1"/>
            <a:ext cx="915763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etsad-9.ru/images/shapoch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21431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detsad-9.ru/images/shapoch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343031"/>
            <a:ext cx="21431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detsad-9.ru/images/shapoch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3" y="3527687"/>
            <a:ext cx="21431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detsad-9.ru/images/shapoch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28" y="341142"/>
            <a:ext cx="214312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07904" y="1628800"/>
            <a:ext cx="2304256" cy="31683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4</a:t>
            </a:r>
            <a:endParaRPr lang="ru-RU" sz="19900" b="1" dirty="0"/>
          </a:p>
        </p:txBody>
      </p:sp>
    </p:spTree>
    <p:extLst>
      <p:ext uri="{BB962C8B-B14F-4D97-AF65-F5344CB8AC3E}">
        <p14:creationId xmlns:p14="http://schemas.microsoft.com/office/powerpoint/2010/main" val="4279928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ublicdomainpictures.net/pictures/110000/nahled/solid-red-background-14148727243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48" y="0"/>
            <a:ext cx="91653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t.depositphotos.com/1359043/1890/i/450/depositphotos_18905917-stock-photo-pink-violet-butterfly-isolated-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144660" cy="257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st.depositphotos.com/1359043/1890/i/450/depositphotos_18905917-stock-photo-pink-violet-butterfly-isolated-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77072"/>
            <a:ext cx="3144660" cy="257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st.depositphotos.com/1359043/1890/i/450/depositphotos_18905917-stock-photo-pink-violet-butterfly-isolated-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6672"/>
            <a:ext cx="3144660" cy="257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259632" y="3429000"/>
            <a:ext cx="2352572" cy="299701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900" b="1" dirty="0" smtClean="0"/>
              <a:t>3</a:t>
            </a:r>
            <a:endParaRPr lang="ru-RU" sz="23900" b="1" dirty="0"/>
          </a:p>
        </p:txBody>
      </p:sp>
    </p:spTree>
    <p:extLst>
      <p:ext uri="{BB962C8B-B14F-4D97-AF65-F5344CB8AC3E}">
        <p14:creationId xmlns:p14="http://schemas.microsoft.com/office/powerpoint/2010/main" val="139836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ublicdomainpictures.net/pictures/110000/nahled/solid-red-background-14148727243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48" y="0"/>
            <a:ext cx="91653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t.depositphotos.com/1359043/1890/i/450/depositphotos_18905917-stock-photo-pink-violet-butterfly-isolated-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3144660" cy="257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st.depositphotos.com/1359043/1890/i/450/depositphotos_18905917-stock-photo-pink-violet-butterfly-isolated-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77072"/>
            <a:ext cx="3144660" cy="257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st.depositphotos.com/1359043/1890/i/450/depositphotos_18905917-stock-photo-pink-violet-butterfly-isolated-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76672"/>
            <a:ext cx="3144660" cy="257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259632" y="3429000"/>
            <a:ext cx="2352572" cy="299701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9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12755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laycast.ru/uploads/2016/02/10/172424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422" y="0"/>
            <a:ext cx="91724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4664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263143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506" y="4107023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96" y="4107023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23928" y="3429000"/>
            <a:ext cx="1584176" cy="28438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73820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laycast.ru/uploads/2016/02/10/172424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422" y="0"/>
            <a:ext cx="91724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4664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263143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506" y="4107023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cdn-nus-1.pinme.ru/tumb/600/photo/f4/be/f4beb3d4751ce202ea44ef1b2df61d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96" y="4107023"/>
            <a:ext cx="2262946" cy="21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23928" y="3429000"/>
            <a:ext cx="1584176" cy="28438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/>
              <a:t>5</a:t>
            </a:r>
            <a:endParaRPr lang="ru-RU" sz="19900" b="1" dirty="0"/>
          </a:p>
        </p:txBody>
      </p:sp>
    </p:spTree>
    <p:extLst>
      <p:ext uri="{BB962C8B-B14F-4D97-AF65-F5344CB8AC3E}">
        <p14:creationId xmlns:p14="http://schemas.microsoft.com/office/powerpoint/2010/main" val="289424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.ytimg.com/vi/q8cm1XBQsGU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" y="0"/>
            <a:ext cx="91373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tatic4.depositphotos.com/1000792/283/v/450/depositphotos_2832868-Teddy-be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76" y="3717032"/>
            <a:ext cx="222552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static4.depositphotos.com/1000792/283/v/450/depositphotos_2832868-Teddy-be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09464"/>
            <a:ext cx="222552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static4.depositphotos.com/1000792/283/v/450/depositphotos_2832868-Teddy-be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0919"/>
            <a:ext cx="222552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3843002" y="3861048"/>
            <a:ext cx="2408907" cy="244827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600" b="1" dirty="0" smtClean="0"/>
              <a:t>3</a:t>
            </a:r>
            <a:endParaRPr lang="ru-RU" sz="16600" b="1" dirty="0"/>
          </a:p>
        </p:txBody>
      </p:sp>
    </p:spTree>
    <p:extLst>
      <p:ext uri="{BB962C8B-B14F-4D97-AF65-F5344CB8AC3E}">
        <p14:creationId xmlns:p14="http://schemas.microsoft.com/office/powerpoint/2010/main" val="22284391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55</Words>
  <Application>Microsoft Office PowerPoint</Application>
  <PresentationFormat>Экран (4:3)</PresentationFormat>
  <Paragraphs>41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6</cp:revision>
  <dcterms:created xsi:type="dcterms:W3CDTF">2019-09-03T18:29:30Z</dcterms:created>
  <dcterms:modified xsi:type="dcterms:W3CDTF">2019-12-12T19:23:18Z</dcterms:modified>
</cp:coreProperties>
</file>