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7" autoAdjust="0"/>
  </p:normalViewPr>
  <p:slideViewPr>
    <p:cSldViewPr>
      <p:cViewPr varScale="1">
        <p:scale>
          <a:sx n="107" d="100"/>
          <a:sy n="107" d="100"/>
        </p:scale>
        <p:origin x="-7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403B6C-0DEA-4F20-9B5C-A65952FA8D8A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45BF1-B083-4C45-ACA7-13BAE350CA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E56C3-9A3F-47BA-96FC-F05F127318EC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F820E-EDEB-47AA-BF78-3BC20A22A7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6DC4D-83C3-405E-89EF-44A6689D7B3D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7C66F9-5561-401B-8298-3B3E71E3A4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5EE25-1E71-4ADD-ADDF-CDE0A7BE4380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8263B-C440-4380-980E-354C2E1554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6BB4B-690B-4307-B75C-F6597E8F56C5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16381-57BB-4CBA-BD7B-C7168899FE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CDB63-0715-4EC6-8E5B-3E9EA6ABECB0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AAE3C4-16E4-4167-89C8-70DE234BDF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F8CBD-6206-4C4F-848C-9F72CF8CC5D9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4535E1-AF7D-4FE6-8D22-5D0D1157A2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3BAC4-3410-415E-95C9-2B44C1EFBC7D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CF479-41BE-4CBE-BB2F-28CAB19790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DDBABC-1550-4EE1-9BB2-B4912EAAB60B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466F48-3DB9-4BD7-BB90-F20B3356B1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DE010D-66B3-4B87-A3C8-337522EB6AA3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FC94E-90D0-4BBA-B7E5-419014906E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988BC6-8DF9-46B4-9EAF-2D57F8209E58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0666F5-B88D-4EE1-9923-061DC6ECF8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3B56047-1230-412E-ADFC-64D567E0B2DC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6BD2F5-AD93-4AFC-B008-D0D5A4036E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smtClean="0">
                <a:latin typeface="Times New Roman" pitchFamily="18" charset="0"/>
                <a:cs typeface="Times New Roman" pitchFamily="18" charset="0"/>
              </a:rPr>
              <a:t>«Рождественский АНГЕЛ»</a:t>
            </a:r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75" y="1600200"/>
            <a:ext cx="6072188" cy="5043488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300" b="1" i="1" dirty="0" err="1" smtClean="0">
                <a:latin typeface="Times New Roman" pitchFamily="18" charset="0"/>
                <a:cs typeface="Times New Roman" pitchFamily="18" charset="0"/>
              </a:rPr>
              <a:t>Гайдаренко</a:t>
            </a:r>
            <a:r>
              <a:rPr lang="ru-RU" sz="43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300" b="1" i="1" dirty="0" smtClean="0">
                <a:latin typeface="Times New Roman" pitchFamily="18" charset="0"/>
                <a:cs typeface="Times New Roman" pitchFamily="18" charset="0"/>
              </a:rPr>
              <a:t>Татьяна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300" b="1" i="1" dirty="0" smtClean="0">
                <a:latin typeface="Times New Roman" pitchFamily="18" charset="0"/>
                <a:cs typeface="Times New Roman" pitchFamily="18" charset="0"/>
              </a:rPr>
              <a:t>Владимировна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воспитатель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500" b="1" dirty="0" smtClean="0"/>
              <a:t>Красноярский край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500" b="1" dirty="0" smtClean="0"/>
              <a:t> МБДОУ «Детский сад №2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500" b="1" dirty="0" smtClean="0"/>
              <a:t>«</a:t>
            </a:r>
            <a:r>
              <a:rPr lang="ru-RU" sz="3500" b="1" dirty="0" err="1" smtClean="0"/>
              <a:t>Сибирячок</a:t>
            </a:r>
            <a:r>
              <a:rPr lang="ru-RU" sz="3500" b="1" dirty="0" smtClean="0"/>
              <a:t>» г. </a:t>
            </a:r>
            <a:r>
              <a:rPr lang="ru-RU" sz="3500" b="1" dirty="0" err="1" smtClean="0"/>
              <a:t>Лесосибирск</a:t>
            </a:r>
            <a:r>
              <a:rPr lang="ru-RU" sz="3500" b="1" dirty="0" smtClean="0"/>
              <a:t>»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3500" b="1" dirty="0"/>
          </a:p>
        </p:txBody>
      </p:sp>
      <p:pic>
        <p:nvPicPr>
          <p:cNvPr id="13316" name="Содержимое 5" descr="1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3563938" y="1341438"/>
            <a:ext cx="2500312" cy="3333750"/>
          </a:xfrm>
        </p:spPr>
      </p:pic>
      <p:pic>
        <p:nvPicPr>
          <p:cNvPr id="13317" name="Рисунок 6" descr="2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27763" y="2924175"/>
            <a:ext cx="2749550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179388" y="476250"/>
            <a:ext cx="8713787" cy="417513"/>
          </a:xfrm>
        </p:spPr>
        <p:txBody>
          <a:bodyPr/>
          <a:lstStyle/>
          <a:p>
            <a:pPr eaLnBrk="1" hangingPunct="1"/>
            <a:r>
              <a:rPr lang="ru-RU" sz="1800" smtClean="0">
                <a:solidFill>
                  <a:schemeClr val="hlink"/>
                </a:solidFill>
                <a:latin typeface="Times New Roman" pitchFamily="18" charset="0"/>
              </a:rPr>
              <a:t>Готовое оригинальное изделие «Рождественский ангел» и сам процесс его изготовления принесли участникам море позитивных эмоций, хорошее настроение и помять об этом замечательном дне.</a:t>
            </a:r>
            <a:br>
              <a:rPr lang="ru-RU" sz="1800" smtClean="0">
                <a:solidFill>
                  <a:schemeClr val="hlink"/>
                </a:solidFill>
                <a:latin typeface="Times New Roman" pitchFamily="18" charset="0"/>
              </a:rPr>
            </a:br>
            <a:r>
              <a:rPr lang="ru-RU" sz="1800" smtClean="0">
                <a:solidFill>
                  <a:schemeClr val="hlink"/>
                </a:solidFill>
                <a:latin typeface="Times New Roman" pitchFamily="18" charset="0"/>
              </a:rPr>
              <a:t> По завершении мастер-класса, всем были вручены сертификаты об участии.</a:t>
            </a:r>
          </a:p>
        </p:txBody>
      </p:sp>
      <p:pic>
        <p:nvPicPr>
          <p:cNvPr id="22530" name="Picture 6" descr="XCuUzAmO1T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268413"/>
            <a:ext cx="4824413" cy="361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4" descr="y8xtq0rMDe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67175" y="2997200"/>
            <a:ext cx="4824413" cy="362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z="6000" b="1" i="1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smtClean="0">
                <a:latin typeface="Times New Roman" pitchFamily="18" charset="0"/>
                <a:cs typeface="Times New Roman" pitchFamily="18" charset="0"/>
              </a:rPr>
              <a:t>Материалы и инструменты: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75" y="1214438"/>
            <a:ext cx="4929188" cy="5500687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Фатин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30*30см;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Сетка декоративная  25*25;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Синтепон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, или вата;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Полубусины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12мм - 4шт;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Снежинки декоративные (деревянные) 20 мм -1шт.;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Снежинки декоративные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(текстильные) 15 мм – 4 шт.;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Нить «ирис», «лотос» 4-5 м.;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Перья;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Резинки «для плетения» 1 шт.;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Скотч «двухсторонний»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Клей «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Момент-кристал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»;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Ножницы.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14339" name="Содержимое 4" descr="3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716463" y="2276475"/>
            <a:ext cx="4038600" cy="3022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785813"/>
          </a:xfrm>
        </p:spPr>
        <p:txBody>
          <a:bodyPr/>
          <a:lstStyle/>
          <a:p>
            <a:pPr eaLnBrk="1" hangingPunct="1"/>
            <a:r>
              <a:rPr lang="ru-RU" b="1" i="1" smtClean="0">
                <a:latin typeface="Times New Roman" pitchFamily="18" charset="0"/>
                <a:cs typeface="Times New Roman" pitchFamily="18" charset="0"/>
              </a:rPr>
              <a:t>Этапы выполнения работы: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875" y="1000125"/>
            <a:ext cx="4354513" cy="1428750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 этап: </a:t>
            </a:r>
            <a:r>
              <a:rPr lang="ru-RU" sz="1800" b="0" dirty="0" smtClean="0">
                <a:latin typeface="Times New Roman" pitchFamily="18" charset="0"/>
                <a:cs typeface="Times New Roman" pitchFamily="18" charset="0"/>
              </a:rPr>
              <a:t>Вырезанный лоскут </a:t>
            </a:r>
            <a:r>
              <a:rPr lang="ru-RU" sz="1800" b="0" dirty="0" err="1" smtClean="0">
                <a:latin typeface="Times New Roman" pitchFamily="18" charset="0"/>
                <a:cs typeface="Times New Roman" pitchFamily="18" charset="0"/>
              </a:rPr>
              <a:t>фатина</a:t>
            </a:r>
            <a:r>
              <a:rPr lang="ru-RU" sz="1800" b="0" dirty="0" smtClean="0">
                <a:latin typeface="Times New Roman" pitchFamily="18" charset="0"/>
                <a:cs typeface="Times New Roman" pitchFamily="18" charset="0"/>
              </a:rPr>
              <a:t> накладываем на лоскут декоративной сетки, таким образом, чтобы углы не совпадали. По центру размещаем кусочек </a:t>
            </a:r>
            <a:r>
              <a:rPr lang="ru-RU" sz="1800" b="0" dirty="0" err="1" smtClean="0">
                <a:latin typeface="Times New Roman" pitchFamily="18" charset="0"/>
                <a:cs typeface="Times New Roman" pitchFamily="18" charset="0"/>
              </a:rPr>
              <a:t>синтепона</a:t>
            </a:r>
            <a:r>
              <a:rPr lang="ru-RU" sz="1800" b="0" dirty="0" smtClean="0">
                <a:latin typeface="Times New Roman" pitchFamily="18" charset="0"/>
                <a:cs typeface="Times New Roman" pitchFamily="18" charset="0"/>
              </a:rPr>
              <a:t> или ваты. Приготовим резинку.</a:t>
            </a:r>
            <a:endParaRPr lang="ru-RU" sz="1800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3" name="Содержимое 6" descr="4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57188" y="2500313"/>
            <a:ext cx="3951287" cy="3951287"/>
          </a:xfrm>
        </p:spPr>
      </p:pic>
      <p:sp>
        <p:nvSpPr>
          <p:cNvPr id="15364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981075"/>
            <a:ext cx="4041775" cy="13684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1800" b="0" smtClean="0">
                <a:solidFill>
                  <a:schemeClr val="hlink"/>
                </a:solidFill>
                <a:latin typeface="Times New Roman" pitchFamily="18" charset="0"/>
              </a:rPr>
              <a:t>В назначенное время, дружная творческая команда прибыла в пункт назначения для того, чтобы совместными усилиями реализовать задуманную идею.</a:t>
            </a:r>
          </a:p>
        </p:txBody>
      </p:sp>
      <p:pic>
        <p:nvPicPr>
          <p:cNvPr id="15365" name="Picture 7" descr="mbv7Ljmx0Jw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4500563" y="2565400"/>
            <a:ext cx="4392612" cy="32956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Текст 2"/>
          <p:cNvSpPr>
            <a:spLocks noGrp="1"/>
          </p:cNvSpPr>
          <p:nvPr>
            <p:ph type="body" idx="1"/>
          </p:nvPr>
        </p:nvSpPr>
        <p:spPr>
          <a:xfrm>
            <a:off x="107950" y="188913"/>
            <a:ext cx="4354513" cy="1500187"/>
          </a:xfrm>
        </p:spPr>
        <p:txBody>
          <a:bodyPr/>
          <a:lstStyle/>
          <a:p>
            <a:pPr eaLnBrk="1" hangingPunct="1"/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2 этап: </a:t>
            </a:r>
            <a:r>
              <a:rPr lang="ru-RU" sz="1800" b="0" smtClean="0">
                <a:latin typeface="Times New Roman" pitchFamily="18" charset="0"/>
                <a:cs typeface="Times New Roman" pitchFamily="18" charset="0"/>
              </a:rPr>
              <a:t>Складываем противоположные углы заготовок. Из синтепона, расположенного внутри, формируем шарик (это голова нашего ангела), поджимаем и фиксируем резинкой.</a:t>
            </a:r>
          </a:p>
        </p:txBody>
      </p:sp>
      <p:pic>
        <p:nvPicPr>
          <p:cNvPr id="16386" name="Содержимое 6" descr="5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71500" y="2143125"/>
            <a:ext cx="3381375" cy="4518025"/>
          </a:xfrm>
        </p:spPr>
      </p:pic>
      <p:sp>
        <p:nvSpPr>
          <p:cNvPr id="16387" name="Текст 4"/>
          <p:cNvSpPr>
            <a:spLocks noGrp="1"/>
          </p:cNvSpPr>
          <p:nvPr>
            <p:ph type="body" sz="quarter" idx="3"/>
          </p:nvPr>
        </p:nvSpPr>
        <p:spPr>
          <a:xfrm>
            <a:off x="4427538" y="188913"/>
            <a:ext cx="4041775" cy="719137"/>
          </a:xfrm>
        </p:spPr>
        <p:txBody>
          <a:bodyPr/>
          <a:lstStyle/>
          <a:p>
            <a:pPr eaLnBrk="1" hangingPunct="1"/>
            <a:r>
              <a:rPr lang="ru-RU" sz="1800" b="0" smtClean="0">
                <a:solidFill>
                  <a:schemeClr val="hlink"/>
                </a:solidFill>
                <a:latin typeface="Times New Roman" pitchFamily="18" charset="0"/>
              </a:rPr>
              <a:t>Участники мастер класса с увлечением принялись за работу.</a:t>
            </a:r>
          </a:p>
        </p:txBody>
      </p:sp>
      <p:sp>
        <p:nvSpPr>
          <p:cNvPr id="16388" name="Содержимое 5"/>
          <p:cNvSpPr>
            <a:spLocks noGrp="1"/>
          </p:cNvSpPr>
          <p:nvPr>
            <p:ph sz="quarter" idx="4"/>
          </p:nvPr>
        </p:nvSpPr>
        <p:spPr>
          <a:xfrm>
            <a:off x="8802688" y="1952625"/>
            <a:ext cx="138112" cy="2662238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6389" name="Picture 6" descr="6uqQzbekX7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27763" y="908050"/>
            <a:ext cx="2644775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7" descr="bsK7TM2T76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6100" y="2852738"/>
            <a:ext cx="2647950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Текст 2"/>
          <p:cNvSpPr>
            <a:spLocks noGrp="1"/>
          </p:cNvSpPr>
          <p:nvPr>
            <p:ph type="body" idx="1"/>
          </p:nvPr>
        </p:nvSpPr>
        <p:spPr>
          <a:xfrm>
            <a:off x="142875" y="214313"/>
            <a:ext cx="4214813" cy="14287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3 этап: </a:t>
            </a:r>
            <a:r>
              <a:rPr lang="ru-RU" sz="1800" b="0" smtClean="0">
                <a:latin typeface="Times New Roman" pitchFamily="18" charset="0"/>
                <a:cs typeface="Times New Roman" pitchFamily="18" charset="0"/>
              </a:rPr>
              <a:t>Нитки наматываем на пальцы руки. Нужно совершить примерно 30 витков. Нить обрезаем. Разрезаем все нити с одной стороны (это будущая прическа нашего ангела).</a:t>
            </a:r>
          </a:p>
        </p:txBody>
      </p:sp>
      <p:pic>
        <p:nvPicPr>
          <p:cNvPr id="17410" name="Содержимое 6" descr="20191122_223108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142875" y="1785938"/>
            <a:ext cx="2911475" cy="3889375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86313" y="285750"/>
            <a:ext cx="4143375" cy="1357313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0" dirty="0" smtClean="0">
                <a:latin typeface="Times New Roman" pitchFamily="18" charset="0"/>
                <a:cs typeface="Times New Roman" pitchFamily="18" charset="0"/>
              </a:rPr>
              <a:t>Пучок нитей завязываем по центру дополнительной нитью, края выравниваем, подрезаем. На центральную часть головы приклеиваем кусочек двустороннего скотча.</a:t>
            </a:r>
            <a:endParaRPr lang="ru-RU" sz="1800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2" name="Рисунок 9" descr="20191122_223554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00788" y="1773238"/>
            <a:ext cx="2620962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7" descr="i_7eWxwv98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27313" y="3644900"/>
            <a:ext cx="4032250" cy="302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875" y="214313"/>
            <a:ext cx="4354513" cy="1643062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4 этап: </a:t>
            </a:r>
            <a:r>
              <a:rPr lang="ru-RU" sz="1800" b="0" dirty="0" smtClean="0">
                <a:latin typeface="Times New Roman" pitchFamily="18" charset="0"/>
                <a:cs typeface="Times New Roman" pitchFamily="18" charset="0"/>
              </a:rPr>
              <a:t>Нити аккуратно распределяем по всей голове без расстояний, формируем лицо ангела. При необходимости, для лучшей фиксации волос можно наклеить дополнительные полоски двухстороннего скотча на затылочной части головы.</a:t>
            </a:r>
            <a:endParaRPr lang="ru-RU" sz="1800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Содержимое 6" descr="20191122_224028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28625" y="1857375"/>
            <a:ext cx="3571875" cy="4772025"/>
          </a:xfrm>
        </p:spPr>
      </p:pic>
      <p:sp>
        <p:nvSpPr>
          <p:cNvPr id="18435" name="Текст 4"/>
          <p:cNvSpPr>
            <a:spLocks noGrp="1"/>
          </p:cNvSpPr>
          <p:nvPr>
            <p:ph type="body" sz="quarter" idx="3"/>
          </p:nvPr>
        </p:nvSpPr>
        <p:spPr>
          <a:xfrm>
            <a:off x="4572000" y="404813"/>
            <a:ext cx="4041775" cy="6397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1600" b="0" smtClean="0">
                <a:solidFill>
                  <a:schemeClr val="hlink"/>
                </a:solidFill>
                <a:latin typeface="Times New Roman" pitchFamily="18" charset="0"/>
              </a:rPr>
              <a:t>Мастер класс, изначально, был рассчитан на взрослых, но дети не смогли остаться в стороне.</a:t>
            </a:r>
          </a:p>
        </p:txBody>
      </p:sp>
      <p:sp>
        <p:nvSpPr>
          <p:cNvPr id="18436" name="Содержимое 5"/>
          <p:cNvSpPr>
            <a:spLocks noGrp="1"/>
          </p:cNvSpPr>
          <p:nvPr>
            <p:ph sz="quarter" idx="4"/>
          </p:nvPr>
        </p:nvSpPr>
        <p:spPr>
          <a:xfrm>
            <a:off x="8107363" y="2305050"/>
            <a:ext cx="654050" cy="1446213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8437" name="Picture 7" descr="LoJ7CNdl66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72225" y="1484313"/>
            <a:ext cx="2606675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6" descr="K7w5BQIPFH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7538" y="3141663"/>
            <a:ext cx="2592387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Текст 2"/>
          <p:cNvSpPr>
            <a:spLocks noGrp="1"/>
          </p:cNvSpPr>
          <p:nvPr>
            <p:ph type="body" idx="1"/>
          </p:nvPr>
        </p:nvSpPr>
        <p:spPr>
          <a:xfrm>
            <a:off x="142875" y="142875"/>
            <a:ext cx="4354513" cy="2032000"/>
          </a:xfrm>
        </p:spPr>
        <p:txBody>
          <a:bodyPr/>
          <a:lstStyle/>
          <a:p>
            <a:pPr eaLnBrk="1" hangingPunct="1"/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5 этап: </a:t>
            </a:r>
            <a:r>
              <a:rPr lang="ru-RU" sz="1800" b="0" smtClean="0">
                <a:latin typeface="Times New Roman" pitchFamily="18" charset="0"/>
                <a:cs typeface="Times New Roman" pitchFamily="18" charset="0"/>
              </a:rPr>
              <a:t>Берем декоративную снежинку, привязываем к ней отрезок нити (30см), закрепляем как кулон на шее ангела. Связываем концы оставшейся нити, получаем петлю при помощи которой можно будет разместить нашего ангела на елке или в другом удобном месте.</a:t>
            </a:r>
          </a:p>
        </p:txBody>
      </p:sp>
      <p:sp>
        <p:nvSpPr>
          <p:cNvPr id="19458" name="Текст 4"/>
          <p:cNvSpPr>
            <a:spLocks noGrp="1"/>
          </p:cNvSpPr>
          <p:nvPr>
            <p:ph type="body" sz="quarter" idx="3"/>
          </p:nvPr>
        </p:nvSpPr>
        <p:spPr>
          <a:xfrm>
            <a:off x="4716463" y="188913"/>
            <a:ext cx="4041775" cy="1295400"/>
          </a:xfrm>
        </p:spPr>
        <p:txBody>
          <a:bodyPr/>
          <a:lstStyle/>
          <a:p>
            <a:pPr eaLnBrk="1" hangingPunct="1"/>
            <a:r>
              <a:rPr lang="ru-RU" sz="1800" b="0" smtClean="0">
                <a:solidFill>
                  <a:schemeClr val="hlink"/>
                </a:solidFill>
                <a:latin typeface="Times New Roman" pitchFamily="18" charset="0"/>
              </a:rPr>
              <a:t>Участники мастер класса с большим интересом приняли мою идею. При выполнении работы все проявили огромный интерес и увлеченность.</a:t>
            </a:r>
          </a:p>
        </p:txBody>
      </p:sp>
      <p:pic>
        <p:nvPicPr>
          <p:cNvPr id="19459" name="Содержимое 8" descr="20191122_224200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42938" y="2143125"/>
            <a:ext cx="3429000" cy="4579938"/>
          </a:xfrm>
        </p:spPr>
      </p:pic>
      <p:pic>
        <p:nvPicPr>
          <p:cNvPr id="19460" name="Picture 6" descr="k7SUnNrl25M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5076825" y="2133600"/>
            <a:ext cx="3348038" cy="44640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Текст 2"/>
          <p:cNvSpPr>
            <a:spLocks noGrp="1"/>
          </p:cNvSpPr>
          <p:nvPr>
            <p:ph type="body" idx="1"/>
          </p:nvPr>
        </p:nvSpPr>
        <p:spPr>
          <a:xfrm>
            <a:off x="107950" y="260350"/>
            <a:ext cx="4354513" cy="12858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15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6 этап: </a:t>
            </a:r>
            <a:r>
              <a:rPr lang="ru-RU" sz="1600" b="0" smtClean="0">
                <a:latin typeface="Times New Roman" pitchFamily="18" charset="0"/>
                <a:cs typeface="Times New Roman" pitchFamily="18" charset="0"/>
              </a:rPr>
              <a:t>Декорируем платье ангела полубусинами и декоративными снежинками. Ангел почти готов! Не хватает еще одного очень важного элемента…</a:t>
            </a:r>
          </a:p>
          <a:p>
            <a:pPr eaLnBrk="1" hangingPunct="1">
              <a:lnSpc>
                <a:spcPct val="80000"/>
              </a:lnSpc>
            </a:pPr>
            <a:endParaRPr lang="ru-RU" sz="1600" smtClean="0"/>
          </a:p>
        </p:txBody>
      </p:sp>
      <p:sp>
        <p:nvSpPr>
          <p:cNvPr id="20482" name="Текст 4"/>
          <p:cNvSpPr>
            <a:spLocks noGrp="1"/>
          </p:cNvSpPr>
          <p:nvPr>
            <p:ph type="body" sz="quarter" idx="3"/>
          </p:nvPr>
        </p:nvSpPr>
        <p:spPr>
          <a:xfrm>
            <a:off x="4716463" y="404813"/>
            <a:ext cx="4041775" cy="639762"/>
          </a:xfrm>
        </p:spPr>
        <p:txBody>
          <a:bodyPr/>
          <a:lstStyle/>
          <a:p>
            <a:pPr eaLnBrk="1" hangingPunct="1"/>
            <a:r>
              <a:rPr lang="ru-RU" sz="1800" b="0" smtClean="0">
                <a:solidFill>
                  <a:schemeClr val="hlink"/>
                </a:solidFill>
                <a:latin typeface="Times New Roman" pitchFamily="18" charset="0"/>
              </a:rPr>
              <a:t>Дети не отставали от своих родителей, помогали в силу своих возможностей.</a:t>
            </a:r>
          </a:p>
        </p:txBody>
      </p:sp>
      <p:sp>
        <p:nvSpPr>
          <p:cNvPr id="20483" name="Содержимое 5"/>
          <p:cNvSpPr>
            <a:spLocks noGrp="1"/>
          </p:cNvSpPr>
          <p:nvPr>
            <p:ph sz="quarter" idx="4"/>
          </p:nvPr>
        </p:nvSpPr>
        <p:spPr>
          <a:xfrm>
            <a:off x="9137650" y="796925"/>
            <a:ext cx="688975" cy="118427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484" name="Содержимое 8" descr="20191122_232108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1557338"/>
            <a:ext cx="3432175" cy="4584700"/>
          </a:xfrm>
        </p:spPr>
      </p:pic>
      <p:pic>
        <p:nvPicPr>
          <p:cNvPr id="20485" name="Picture 7" descr="brR15J5SK7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02350" y="1125538"/>
            <a:ext cx="2863850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6" descr="wTTHK_MJRW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1638" y="2420938"/>
            <a:ext cx="2809875" cy="374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Текст 2"/>
          <p:cNvSpPr>
            <a:spLocks noGrp="1"/>
          </p:cNvSpPr>
          <p:nvPr>
            <p:ph type="body" idx="1"/>
          </p:nvPr>
        </p:nvSpPr>
        <p:spPr>
          <a:xfrm>
            <a:off x="142875" y="142875"/>
            <a:ext cx="4354513" cy="1214438"/>
          </a:xfrm>
        </p:spPr>
        <p:txBody>
          <a:bodyPr/>
          <a:lstStyle/>
          <a:p>
            <a:pPr eaLnBrk="1" hangingPunct="1"/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7 этап:</a:t>
            </a:r>
            <a:r>
              <a:rPr lang="ru-RU" sz="1800" b="0" smtClean="0">
                <a:latin typeface="Times New Roman" pitchFamily="18" charset="0"/>
                <a:cs typeface="Times New Roman" pitchFamily="18" charset="0"/>
              </a:rPr>
              <a:t> Крылья. На концец каждого пера наносим немного клея «Момент-кристал». Аккуратно втыкаем их сзади, имитируя крылья. Наш ангел готов! </a:t>
            </a:r>
          </a:p>
        </p:txBody>
      </p:sp>
      <p:sp>
        <p:nvSpPr>
          <p:cNvPr id="21506" name="Текст 4"/>
          <p:cNvSpPr>
            <a:spLocks noGrp="1"/>
          </p:cNvSpPr>
          <p:nvPr>
            <p:ph type="body" sz="quarter" idx="3"/>
          </p:nvPr>
        </p:nvSpPr>
        <p:spPr>
          <a:xfrm>
            <a:off x="4572000" y="115888"/>
            <a:ext cx="4392613" cy="14414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800" b="0" smtClean="0">
                <a:solidFill>
                  <a:schemeClr val="hlink"/>
                </a:solidFill>
                <a:latin typeface="Times New Roman" pitchFamily="18" charset="0"/>
              </a:rPr>
              <a:t>Не смотря на то, что участникам мастер класса были предоставлены одинаковые материалы для изготовления работы, каждый ангел получился индивидуальным. В каждого была вложена частичка души автора.</a:t>
            </a:r>
          </a:p>
        </p:txBody>
      </p:sp>
      <p:sp>
        <p:nvSpPr>
          <p:cNvPr id="21507" name="Содержимое 5"/>
          <p:cNvSpPr>
            <a:spLocks noGrp="1"/>
          </p:cNvSpPr>
          <p:nvPr>
            <p:ph sz="quarter" idx="4"/>
          </p:nvPr>
        </p:nvSpPr>
        <p:spPr>
          <a:xfrm>
            <a:off x="7197725" y="1525588"/>
            <a:ext cx="873125" cy="731837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1508" name="Содержимое 8" descr="20191123_000714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430338"/>
            <a:ext cx="3821113" cy="5094287"/>
          </a:xfrm>
        </p:spPr>
      </p:pic>
      <p:pic>
        <p:nvPicPr>
          <p:cNvPr id="21509" name="Picture 7" descr="daqucilpKT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4375" y="1628775"/>
            <a:ext cx="3349625" cy="2513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6" descr="0iFYV_ple0w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3" y="3429000"/>
            <a:ext cx="2346325" cy="312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395</TotalTime>
  <Words>385</Words>
  <PresentationFormat>Экран (4:3)</PresentationFormat>
  <Paragraphs>44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Times New Roman</vt:lpstr>
      <vt:lpstr>Arial</vt:lpstr>
      <vt:lpstr>Calibri</vt:lpstr>
      <vt:lpstr>Тема Office</vt:lpstr>
      <vt:lpstr>«Рождественский АНГЕЛ»</vt:lpstr>
      <vt:lpstr>Материалы и инструменты:</vt:lpstr>
      <vt:lpstr>Этапы выполнения работы:</vt:lpstr>
      <vt:lpstr>Слайд 4</vt:lpstr>
      <vt:lpstr>Слайд 5</vt:lpstr>
      <vt:lpstr>Слайд 6</vt:lpstr>
      <vt:lpstr>Слайд 7</vt:lpstr>
      <vt:lpstr>Слайд 8</vt:lpstr>
      <vt:lpstr>Слайд 9</vt:lpstr>
      <vt:lpstr>Готовое оригинальное изделие «Рождественский ангел» и сам процесс его изготовления принесли участникам море позитивных эмоций, хорошее настроение и помять об этом замечательном дне.  По завершении мастер-класса, всем были вручены сертификаты об участии.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«Рождественский АНГЕЛ»</dc:title>
  <dc:creator>Пользователь</dc:creator>
  <cp:lastModifiedBy>ЕГОР</cp:lastModifiedBy>
  <cp:revision>22</cp:revision>
  <dcterms:created xsi:type="dcterms:W3CDTF">2019-11-21T17:18:41Z</dcterms:created>
  <dcterms:modified xsi:type="dcterms:W3CDTF">2019-12-12T15:53:13Z</dcterms:modified>
</cp:coreProperties>
</file>