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67" r:id="rId14"/>
    <p:sldId id="268" r:id="rId15"/>
    <p:sldId id="269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41" d="100"/>
          <a:sy n="41" d="100"/>
        </p:scale>
        <p:origin x="-132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74EC-5B28-49C6-827F-341564C35CEC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265C-643A-4CBC-A89B-A3E0151A87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74EC-5B28-49C6-827F-341564C35CEC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265C-643A-4CBC-A89B-A3E0151A87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74EC-5B28-49C6-827F-341564C35CEC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265C-643A-4CBC-A89B-A3E0151A87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74EC-5B28-49C6-827F-341564C35CEC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265C-643A-4CBC-A89B-A3E0151A87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74EC-5B28-49C6-827F-341564C35CEC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265C-643A-4CBC-A89B-A3E0151A87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74EC-5B28-49C6-827F-341564C35CEC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265C-643A-4CBC-A89B-A3E0151A87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74EC-5B28-49C6-827F-341564C35CEC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265C-643A-4CBC-A89B-A3E0151A87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74EC-5B28-49C6-827F-341564C35CEC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265C-643A-4CBC-A89B-A3E0151A87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74EC-5B28-49C6-827F-341564C35CEC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265C-643A-4CBC-A89B-A3E0151A87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74EC-5B28-49C6-827F-341564C35CEC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265C-643A-4CBC-A89B-A3E0151A87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74EC-5B28-49C6-827F-341564C35CEC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265C-643A-4CBC-A89B-A3E0151A87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274EC-5B28-49C6-827F-341564C35CEC}" type="datetimeFigureOut">
              <a:rPr lang="ru-RU" smtClean="0"/>
              <a:t>12.10.2019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2265C-643A-4CBC-A89B-A3E0151A875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1440160"/>
          </a:xfrm>
        </p:spPr>
        <p:txBody>
          <a:bodyPr/>
          <a:lstStyle/>
          <a:p>
            <a:r>
              <a:rPr lang="ru-RU" dirty="0" smtClean="0"/>
              <a:t>ИГРОВОЙ ПРАКТИКУМ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3793976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«</a:t>
            </a:r>
            <a:r>
              <a:rPr lang="ru-RU" sz="6000" dirty="0" smtClean="0">
                <a:solidFill>
                  <a:schemeClr val="tx1"/>
                </a:solidFill>
              </a:rPr>
              <a:t>В СТРАНЕ ДЕТСКИХ ИГР»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(НЕТРАДИЦИОННОЕ РОДИТЕЛЬСКОЕ СОБРАНИЕ В СРЕДНЕЙ ГРУППЕ)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824865"/>
          </a:xfrm>
        </p:spPr>
        <p:txBody>
          <a:bodyPr/>
          <a:lstStyle/>
          <a:p>
            <a:r>
              <a:rPr lang="ru-RU"/>
              <a:t>Хороводные игры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38885"/>
            <a:ext cx="8229600" cy="4887595"/>
          </a:xfrm>
        </p:spPr>
        <p:txBody>
          <a:bodyPr>
            <a:normAutofit fontScale="65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ea typeface="Calibri" panose="020F0502020204030204"/>
                <a:cs typeface="Times New Roman" panose="02020603050405020304"/>
              </a:rPr>
              <a:t>Хороводные игры 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>— это целый комплекс игровых упражнений, включающих в себя музыку, пение, свободные движения, декламацию стихов, пантомиму.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a typeface="Calibri" panose="020F0502020204030204"/>
                <a:cs typeface="Times New Roman" panose="02020603050405020304"/>
              </a:rPr>
              <a:t>ЗНАЧЕНИЕ: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Calibri" panose="020F0502020204030204"/>
                <a:cs typeface="Times New Roman" panose="02020603050405020304"/>
              </a:rPr>
              <a:t>-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>развивают чувство ритма и музыкального слуха;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-способствуют совершенствованию двигательных навыков (от медленного шага до бега);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-облегчают процесс адаптации: располагают детей друг к другу, раскрепощают их;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-учат детей действовать вместе, сотрудничать;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-знакомят детей с древними традициями и обычаями.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«Ходит Ваня»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/>
              <a:t>Ходит Ваня,ходит Ваня,</a:t>
            </a:r>
          </a:p>
          <a:p>
            <a:r>
              <a:rPr lang="ru-RU" altLang="en-US"/>
              <a:t>ищет Ваня,ищет Ваня</a:t>
            </a:r>
          </a:p>
          <a:p>
            <a:r>
              <a:rPr lang="ru-RU" altLang="en-US"/>
              <a:t>для себя дружочка.</a:t>
            </a:r>
          </a:p>
          <a:p>
            <a:r>
              <a:rPr lang="ru-RU" altLang="en-US"/>
              <a:t>Нашел Ваня,нашел Ваня</a:t>
            </a:r>
          </a:p>
          <a:p>
            <a:r>
              <a:rPr lang="ru-RU" altLang="en-US"/>
              <a:t>для себя дружочка</a:t>
            </a:r>
          </a:p>
          <a:p>
            <a:endParaRPr lang="ru-RU" altLang="en-US"/>
          </a:p>
          <a:p>
            <a:endParaRPr lang="ru-RU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МИНИ-ЛЕКЦИЯ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000" dirty="0" smtClean="0"/>
              <a:t>«СТРОИТЕЛЬНО-КОНСТРУКТИВНЫЕ ИГРЫ»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96875"/>
            <a:ext cx="8229600" cy="269240"/>
          </a:xfrm>
        </p:spPr>
        <p:txBody>
          <a:bodyPr>
            <a:normAutofit fontScale="90000"/>
          </a:bodyPr>
          <a:lstStyle/>
          <a:p>
            <a:r>
              <a:rPr lang="ru-RU"/>
              <a:t>В </a:t>
            </a:r>
            <a:r>
              <a:rPr lang="ru-RU" sz="2800"/>
              <a:t>основе</a:t>
            </a:r>
            <a:r>
              <a:rPr lang="ru-RU"/>
              <a:t> строительно - конструктивной игры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57300"/>
            <a:ext cx="8229600" cy="5182870"/>
          </a:xfrm>
        </p:spPr>
        <p:txBody>
          <a:bodyPr>
            <a:normAutofit fontScale="82500" lnSpcReduction="20000"/>
          </a:bodyPr>
          <a:lstStyle/>
          <a:p>
            <a:pPr marL="0" indent="0">
              <a:buNone/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 лежит деятельность детей, где они отражают окружающую жизнь в разнообразных постройках с помощью различных материалов и игровых действий с ними</a:t>
            </a:r>
            <a:r>
              <a:rPr lang="ru-RU" dirty="0" smtClean="0">
                <a:ea typeface="Calibri" panose="020F0502020204030204"/>
                <a:cs typeface="Times New Roman" panose="02020603050405020304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В детском саду дети конструируют из различного строительного материала: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-специально-созданный (деревянный, пластмассовый, </a:t>
            </a:r>
            <a:r>
              <a:rPr lang="ru-RU" dirty="0" err="1">
                <a:ea typeface="Calibri" panose="020F0502020204030204"/>
                <a:cs typeface="Times New Roman" panose="02020603050405020304"/>
              </a:rPr>
              <a:t>лего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>)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-природный (песок, снег, глина, камни и т. д.);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-бросовый (доски, ящики, коробки и др.).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 marL="0" indent="0">
              <a:buNone/>
            </a:pPr>
            <a:r>
              <a:rPr lang="ru-RU" dirty="0" smtClean="0">
                <a:ea typeface="Calibri" panose="020F0502020204030204"/>
                <a:cs typeface="Times New Roman" panose="02020603050405020304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МИНИ-ЛЕКЦИЯ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/>
              <a:t>«ДИДАКТИЧЕСКИЕ ИГРЫ»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846455"/>
          </a:xfrm>
        </p:spPr>
        <p:txBody>
          <a:bodyPr/>
          <a:lstStyle/>
          <a:p>
            <a:r>
              <a:rPr lang="ru-RU"/>
              <a:t>Дидактические игры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70025"/>
            <a:ext cx="8229600" cy="5320030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ea typeface="Calibri" panose="020F0502020204030204"/>
                <a:cs typeface="Times New Roman" panose="02020603050405020304"/>
              </a:rPr>
              <a:t>Дидактические игры — это обучающие игры с правилами. 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/>
            </a:r>
            <a:br>
              <a:rPr lang="ru-RU" dirty="0">
                <a:ea typeface="Calibri" panose="020F0502020204030204"/>
                <a:cs typeface="Times New Roman" panose="02020603050405020304"/>
              </a:rPr>
            </a:br>
            <a:r>
              <a:rPr lang="ru-RU" b="1" u="sng" dirty="0">
                <a:ea typeface="Calibri" panose="020F0502020204030204"/>
                <a:cs typeface="Times New Roman" panose="02020603050405020304"/>
              </a:rPr>
              <a:t>Значение дидактических игр в развитии дошкольников: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 panose="020F0502020204030204"/>
                <a:cs typeface="Times New Roman" panose="02020603050405020304"/>
              </a:rPr>
              <a:t>—развивают познавательные и умственные способности детей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> (получение новых представлений, их обобщение и закрепление, расширение имеющихся представлений о предметах и явлениях природы, растениях, животных;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-развитие памяти, внимания, наблюдательности;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-развитие умений высказывать свои суждения, делать умозаключения;</a:t>
            </a:r>
            <a:br>
              <a:rPr lang="ru-RU" dirty="0">
                <a:ea typeface="Calibri" panose="020F0502020204030204"/>
                <a:cs typeface="Times New Roman" panose="02020603050405020304"/>
              </a:rPr>
            </a:br>
            <a:r>
              <a:rPr lang="ru-RU" b="1" dirty="0">
                <a:ea typeface="Calibri" panose="020F0502020204030204"/>
                <a:cs typeface="Times New Roman" panose="02020603050405020304"/>
              </a:rPr>
              <a:t>-развитие речи детей (пополнение и активизация словаря);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/>
            </a:r>
            <a:br>
              <a:rPr lang="ru-RU" dirty="0">
                <a:ea typeface="Calibri" panose="020F0502020204030204"/>
                <a:cs typeface="Times New Roman" panose="02020603050405020304"/>
              </a:rPr>
            </a:br>
            <a:r>
              <a:rPr lang="ru-RU" b="1" dirty="0">
                <a:ea typeface="Calibri" panose="020F0502020204030204"/>
                <a:cs typeface="Times New Roman" panose="02020603050405020304"/>
              </a:rPr>
              <a:t>—социально-нравственное развитие ребенка-дошкольника (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>познание взаимоотношений между детьми, взрослыми, объектами живой и неживой природы, ребенок проявляет чуткое отношение к сверстникам в игре, учится быть справедливым, уступать в случае необходимости, учится сочувствовать и т.д.)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 panose="020F0502020204030204"/>
                <a:cs typeface="Times New Roman" panose="02020603050405020304"/>
              </a:rPr>
              <a:t>Виды дидактических игр: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 panose="020F0502020204030204"/>
                <a:cs typeface="Times New Roman" panose="02020603050405020304"/>
              </a:rPr>
              <a:t>1.Игры с предметами (игрушками).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 panose="020F0502020204030204"/>
                <a:cs typeface="Times New Roman" panose="02020603050405020304"/>
              </a:rPr>
              <a:t>2.Настольно-печатные игры.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 panose="020F0502020204030204"/>
                <a:cs typeface="Times New Roman" panose="02020603050405020304"/>
              </a:rPr>
              <a:t>3.Словесные игры.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17032"/>
            <a:ext cx="8229600" cy="576064"/>
          </a:xfrm>
        </p:spPr>
        <p:txBody>
          <a:bodyPr>
            <a:noAutofit/>
          </a:bodyPr>
          <a:lstStyle/>
          <a:p>
            <a:pPr algn="r"/>
            <a:r>
              <a:rPr lang="ru-RU" sz="3200" dirty="0" smtClean="0"/>
              <a:t>Подготовила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437112"/>
            <a:ext cx="8229600" cy="1689051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ru-RU" dirty="0"/>
              <a:t>и</a:t>
            </a:r>
            <a:r>
              <a:rPr lang="ru-RU" dirty="0" smtClean="0"/>
              <a:t> провела</a:t>
            </a:r>
          </a:p>
          <a:p>
            <a:pPr marL="0" indent="0" algn="r">
              <a:buNone/>
            </a:pPr>
            <a:r>
              <a:rPr lang="ru-RU" dirty="0" smtClean="0"/>
              <a:t> воспитатель первой категории</a:t>
            </a:r>
          </a:p>
          <a:p>
            <a:pPr marL="0" indent="0" algn="r">
              <a:buNone/>
            </a:pPr>
            <a:r>
              <a:rPr lang="ru-RU" dirty="0" err="1" smtClean="0"/>
              <a:t>Каляева</a:t>
            </a:r>
            <a:r>
              <a:rPr lang="ru-RU" dirty="0" smtClean="0"/>
              <a:t> С.А.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6604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МИНИ-КОНСУЛЬТАЦИЯ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/>
              <a:t>«РОЛЬ ИГРЫ В ЖИЗНИ </a:t>
            </a:r>
          </a:p>
          <a:p>
            <a:pPr marL="0" indent="0" algn="ctr">
              <a:buNone/>
            </a:pPr>
            <a:endParaRPr lang="ru-RU" sz="6000" dirty="0" smtClean="0"/>
          </a:p>
          <a:p>
            <a:pPr marL="0" indent="0" algn="ctr">
              <a:buNone/>
            </a:pPr>
            <a:r>
              <a:rPr lang="ru-RU" sz="6000" dirty="0" smtClean="0"/>
              <a:t>ДЕТЕЙ 4-5 ЛЕТ»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1035" y="384810"/>
            <a:ext cx="8229600" cy="76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Игра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76851"/>
            <a:ext cx="8229600" cy="5793507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 </a:t>
            </a:r>
            <a:r>
              <a:rPr lang="ru-RU" b="1" i="1" dirty="0">
                <a:ea typeface="Calibri" panose="020F0502020204030204"/>
                <a:cs typeface="Times New Roman" panose="02020603050405020304"/>
              </a:rPr>
              <a:t>Игровая деятельность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> – ведущая в этом возрасте. Игра продолжает оставаться основной формой организации жизни детей. В течение дня дети участвуют в разнообразных играх.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u="sng" dirty="0">
                <a:ea typeface="Calibri" panose="020F0502020204030204"/>
                <a:cs typeface="Times New Roman" panose="02020603050405020304"/>
              </a:rPr>
              <a:t>Значение игры в развитии ребенка:</a:t>
            </a:r>
            <a:endParaRPr lang="ru-RU" sz="1800" b="1" i="1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— освоение правил человеческого общения;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— нравственное и волевое развитие ребенка;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— воспитания личности;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— получение новых представлений о мире и о себе, новых умений и навыков;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— психическое развитие ребенка: произвольность и целенаправленность поведения, способность к концентрации внимания, творческое воображение и фантазия, развитие интеллекта, переход от наглядно – действенного мышления к элементам словесно – логического мышления; память, речь;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— подготовка к младшему школьному возрасту.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dirty="0"/>
              <a:t>Игры делятся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55090"/>
            <a:ext cx="8229600" cy="4770755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 на </a:t>
            </a:r>
            <a:r>
              <a:rPr lang="ru-RU" b="1" dirty="0">
                <a:ea typeface="Calibri" panose="020F0502020204030204"/>
                <a:cs typeface="Times New Roman" panose="02020603050405020304"/>
              </a:rPr>
              <a:t>творческие игры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> и </a:t>
            </a:r>
            <a:r>
              <a:rPr lang="ru-RU" b="1" dirty="0">
                <a:ea typeface="Calibri" panose="020F0502020204030204"/>
                <a:cs typeface="Times New Roman" panose="02020603050405020304"/>
              </a:rPr>
              <a:t>игры с правилами.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 panose="020F0502020204030204"/>
                <a:cs typeface="Times New Roman" panose="02020603050405020304"/>
              </a:rPr>
              <a:t>Творческие игры 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>— это сюжетно-ролевые, театрализованные, хороводные, музыкальные и др.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 panose="020F0502020204030204"/>
                <a:cs typeface="Times New Roman" panose="02020603050405020304"/>
              </a:rPr>
              <a:t>Игры с правилами – 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>это дидактические игры и подвижные.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МИНИ-КОНСУЛЬТАЦИЯ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 algn="ctr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6000" b="1" dirty="0" smtClean="0">
                <a:cs typeface="Times New Roman" panose="02020603050405020304"/>
              </a:rPr>
              <a:t>« СЮЖЕТНО- РОЛЕВЫЕ ИГРЫ»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Сюжетно –ролевая игра-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a typeface="Calibri" panose="020F0502020204030204"/>
                <a:cs typeface="Times New Roman" panose="02020603050405020304"/>
              </a:rPr>
              <a:t> 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>вид деятельности детей, в процессе которой дети в условных воображаемых ситуациях воспроизводят определенную сферу деятельности и общения взрослых с целью усвоения важнейших социальных ролей и выработки навыков формального и неформального общения. Основа сюжетно-ролевой игры – воображаемая ситуация, которая включает в себя </a:t>
            </a:r>
            <a:r>
              <a:rPr lang="ru-RU" b="1" dirty="0">
                <a:ea typeface="Calibri" panose="020F0502020204030204"/>
                <a:cs typeface="Times New Roman" panose="02020603050405020304"/>
              </a:rPr>
              <a:t>сюжет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>, </a:t>
            </a:r>
            <a:r>
              <a:rPr lang="ru-RU" b="1" dirty="0">
                <a:ea typeface="Calibri" panose="020F0502020204030204"/>
                <a:cs typeface="Times New Roman" panose="02020603050405020304"/>
              </a:rPr>
              <a:t>роль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> и связанные с ней </a:t>
            </a:r>
            <a:r>
              <a:rPr lang="ru-RU" b="1" dirty="0">
                <a:ea typeface="Calibri" panose="020F0502020204030204"/>
                <a:cs typeface="Times New Roman" panose="02020603050405020304"/>
              </a:rPr>
              <a:t>действия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>.</a:t>
            </a: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МИНИ-КОНСУЛЬТАЦИЯ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sz="6000" dirty="0" smtClean="0"/>
              <a:t>ТЕАТРАЛИЗОВАННЫЕ ИГРЫ»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Театрализованная игра-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 </a:t>
            </a:r>
            <a:r>
              <a:rPr lang="ru-RU" dirty="0" smtClean="0">
                <a:ea typeface="Calibri" panose="020F0502020204030204"/>
                <a:cs typeface="Times New Roman" panose="02020603050405020304"/>
              </a:rPr>
              <a:t> 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>разыгрывание </a:t>
            </a:r>
            <a:r>
              <a:rPr lang="ru-RU" dirty="0" smtClean="0">
                <a:ea typeface="Calibri" panose="020F0502020204030204"/>
                <a:cs typeface="Times New Roman" panose="02020603050405020304"/>
              </a:rPr>
              <a:t> </a:t>
            </a:r>
            <a:r>
              <a:rPr lang="ru-RU" dirty="0">
                <a:ea typeface="Calibri" panose="020F0502020204030204"/>
                <a:cs typeface="Times New Roman" panose="02020603050405020304"/>
              </a:rPr>
              <a:t>определенного литературного произведения и отображение с помощью выразительных способов (интонации, мимики, жестов) конкретных образов</a:t>
            </a:r>
            <a:r>
              <a:rPr lang="ru-RU" dirty="0" smtClean="0">
                <a:ea typeface="Calibri" panose="020F0502020204030204"/>
                <a:cs typeface="Times New Roman" panose="02020603050405020304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ea typeface="Calibri" panose="020F0502020204030204"/>
                <a:cs typeface="Times New Roman" panose="02020603050405020304"/>
              </a:rPr>
              <a:t>Театрализованные игры можно разделить на две основные группы: драматизации и режиссерские.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800" dirty="0">
              <a:ea typeface="Calibri" panose="020F0502020204030204"/>
              <a:cs typeface="Times New Roman" panose="02020603050405020304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МИНИ-ЛЕКЦИЯ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000" dirty="0" smtClean="0"/>
              <a:t>«ХОРОВОДНЫЕ ИГРЫ»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153</Words>
  <Application>Microsoft Office PowerPoint</Application>
  <PresentationFormat>Экран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ИГРОВОЙ ПРАКТИКУМ</vt:lpstr>
      <vt:lpstr>МИНИ-КОНСУЛЬТАЦИЯ </vt:lpstr>
      <vt:lpstr>Игра</vt:lpstr>
      <vt:lpstr>Игры делятся</vt:lpstr>
      <vt:lpstr>МИНИ-КОНСУЛЬТАЦИЯ</vt:lpstr>
      <vt:lpstr>Сюжетно –ролевая игра-</vt:lpstr>
      <vt:lpstr>МИНИ-КОНСУЛЬТАЦИЯ</vt:lpstr>
      <vt:lpstr>Театрализованная игра-</vt:lpstr>
      <vt:lpstr>МИНИ-ЛЕКЦИЯ</vt:lpstr>
      <vt:lpstr>Хороводные игры</vt:lpstr>
      <vt:lpstr>«Ходит Ваня»</vt:lpstr>
      <vt:lpstr>МИНИ-ЛЕКЦИЯ</vt:lpstr>
      <vt:lpstr>В основе строительно - конструктивной игры</vt:lpstr>
      <vt:lpstr>МИНИ-ЛЕКЦИЯ</vt:lpstr>
      <vt:lpstr>Дидактические игры</vt:lpstr>
      <vt:lpstr>Подготовила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ИГРОВОЙ ПРАКТИКУМ</dc:title>
  <dc:creator>User</dc:creator>
  <cp:lastModifiedBy>User</cp:lastModifiedBy>
  <cp:revision>12</cp:revision>
  <dcterms:created xsi:type="dcterms:W3CDTF">2019-10-01T14:11:00Z</dcterms:created>
  <dcterms:modified xsi:type="dcterms:W3CDTF">2019-10-12T15:00:35Z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1049-10.2.0.7478</vt:lpwstr>
  </property>
</Properties>
</file>