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DF5A-0106-479A-9525-40C96C89CFDC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E1865-3B69-47C9-A4FC-38525891D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912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E1865-3B69-47C9-A4FC-38525891DF6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49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36339" y="1052736"/>
            <a:ext cx="7776863" cy="324036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7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МБОУ «ООШ с. </a:t>
            </a:r>
            <a:r>
              <a:rPr lang="ru-RU" sz="27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Холманка</a:t>
            </a:r>
            <a:r>
              <a:rPr lang="ru-RU" sz="27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Перелюбского</a:t>
            </a:r>
            <a:r>
              <a:rPr lang="ru-RU" sz="27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муниципального района Саратовской области»</a:t>
            </a:r>
            <a:br>
              <a:rPr lang="ru-RU" sz="27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7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Муниципальный дистанционный конкурс </a:t>
            </a:r>
            <a:r>
              <a:rPr lang="ru-RU" sz="2700" dirty="0" smtClean="0">
                <a:latin typeface="Arial Black" panose="020B0A04020102020204" pitchFamily="34" charset="0"/>
              </a:rPr>
              <a:t/>
            </a:r>
            <a:br>
              <a:rPr lang="ru-RU" sz="2700" dirty="0" smtClean="0">
                <a:latin typeface="Arial Black" panose="020B0A04020102020204" pitchFamily="34" charset="0"/>
              </a:rPr>
            </a:br>
            <a:r>
              <a:rPr lang="ru-RU" sz="27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«Математическая шкатулка» </a:t>
            </a:r>
            <a:r>
              <a:rPr lang="ru-RU" sz="2700" dirty="0" smtClean="0">
                <a:latin typeface="Arial Black" panose="020B0A04020102020204" pitchFamily="34" charset="0"/>
              </a:rPr>
              <a:t/>
            </a:r>
            <a:br>
              <a:rPr lang="ru-RU" sz="2700" dirty="0" smtClean="0">
                <a:latin typeface="Arial Black" panose="020B0A04020102020204" pitchFamily="34" charset="0"/>
              </a:rPr>
            </a:br>
            <a:r>
              <a:rPr lang="ru-RU" sz="27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Номинация </a:t>
            </a:r>
            <a:endParaRPr lang="ru-RU" sz="2700" dirty="0" smtClean="0">
              <a:solidFill>
                <a:srgbClr val="FFC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7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«</a:t>
            </a:r>
            <a:r>
              <a:rPr lang="ru-RU" sz="27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Математическая сказка- загадка»</a:t>
            </a:r>
            <a:endParaRPr lang="ru-RU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6355" y="551723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92D050"/>
                </a:solidFill>
                <a:latin typeface="Arial Black" pitchFamily="34" charset="0"/>
              </a:rPr>
              <a:t>Выполнил: </a:t>
            </a:r>
            <a:r>
              <a:rPr lang="ru-RU" dirty="0" err="1" smtClean="0">
                <a:solidFill>
                  <a:srgbClr val="92D050"/>
                </a:solidFill>
                <a:latin typeface="Arial Black" pitchFamily="34" charset="0"/>
              </a:rPr>
              <a:t>Тюлюгенев</a:t>
            </a:r>
            <a:r>
              <a:rPr lang="ru-RU" dirty="0" smtClean="0">
                <a:solidFill>
                  <a:srgbClr val="92D050"/>
                </a:solidFill>
                <a:latin typeface="Arial Black" pitchFamily="34" charset="0"/>
              </a:rPr>
              <a:t> Аскар ученик </a:t>
            </a:r>
            <a:r>
              <a:rPr lang="ru-RU" dirty="0">
                <a:solidFill>
                  <a:srgbClr val="92D050"/>
                </a:solidFill>
                <a:latin typeface="Arial Black" pitchFamily="34" charset="0"/>
              </a:rPr>
              <a:t>8 класса</a:t>
            </a:r>
          </a:p>
          <a:p>
            <a:pPr algn="r"/>
            <a:r>
              <a:rPr lang="ru-RU" dirty="0">
                <a:solidFill>
                  <a:srgbClr val="92D050"/>
                </a:solidFill>
                <a:latin typeface="Arial Black" pitchFamily="34" charset="0"/>
              </a:rPr>
              <a:t>Руководитель: </a:t>
            </a:r>
            <a:r>
              <a:rPr lang="ru-RU" dirty="0" err="1">
                <a:solidFill>
                  <a:srgbClr val="92D050"/>
                </a:solidFill>
                <a:latin typeface="Arial Black" pitchFamily="34" charset="0"/>
              </a:rPr>
              <a:t>Хабиева</a:t>
            </a:r>
            <a:r>
              <a:rPr lang="ru-RU" dirty="0">
                <a:solidFill>
                  <a:srgbClr val="92D050"/>
                </a:solidFill>
                <a:latin typeface="Arial Black" pitchFamily="34" charset="0"/>
              </a:rPr>
              <a:t> П.А.</a:t>
            </a:r>
          </a:p>
        </p:txBody>
      </p:sp>
    </p:spTree>
    <p:extLst>
      <p:ext uri="{BB962C8B-B14F-4D97-AF65-F5344CB8AC3E}">
        <p14:creationId xmlns:p14="http://schemas.microsoft.com/office/powerpoint/2010/main" val="191828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680734"/>
            <a:ext cx="51845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             </a:t>
            </a:r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</a:rPr>
              <a:t>Сказка-загадка</a:t>
            </a:r>
            <a:endParaRPr lang="ru-RU" sz="2000" dirty="0">
              <a:solidFill>
                <a:srgbClr val="FFFF00"/>
              </a:solidFill>
              <a:latin typeface="Arial Black" pitchFamily="34" charset="0"/>
            </a:endParaRPr>
          </a:p>
          <a:p>
            <a:endParaRPr lang="ru-RU" sz="1400" dirty="0" smtClean="0"/>
          </a:p>
          <a:p>
            <a:r>
              <a:rPr lang="ru-RU" sz="1400" dirty="0" smtClean="0"/>
              <a:t>Собрались </a:t>
            </a:r>
            <a:r>
              <a:rPr lang="ru-RU" sz="1400" dirty="0"/>
              <a:t>все четырехугольники на лесной поляне и стали обсуждать вопрос о выборе своего короля. Долго спорили и никак не могли </a:t>
            </a:r>
            <a:r>
              <a:rPr lang="ru-RU" sz="1400" dirty="0" smtClean="0"/>
              <a:t>прийти </a:t>
            </a:r>
            <a:r>
              <a:rPr lang="ru-RU" sz="1400" dirty="0"/>
              <a:t>к единому мнению. И вот один старый параллелограмм сказал: «Давайте отправимся все в царство четырехугольников. Кто первым придет, тот и будет кролем». Все согласились. Рано утром отправились в далекое путешествие. На пути им повстречалась река, которая сказала: «Переплывут меня только те, у кого диагонали пересекаются и точкой пересечения делятся пополам». Часть четырехугольников осталась на берегу, остальные благополучно переплыли и оправились дальше. На пути им повстречалась высокая гора, которая сказала, что даст пройти только тем, у кого диагонали равны. Несколько путешественников остались у горы, а другие продолжили путешествие. Дошли до большого обрыва, где был узкий мост. Мост сказал, что пройдут те, у кого диагонали пересекаются под прямым углом. По мосту прошел только один четырехугольник. Кто он?</a:t>
            </a:r>
          </a:p>
          <a:p>
            <a:r>
              <a:rPr lang="ru-RU" sz="1400" dirty="0"/>
              <a:t>Вопросы:</a:t>
            </a:r>
          </a:p>
          <a:p>
            <a:r>
              <a:rPr lang="ru-RU" sz="1400" dirty="0"/>
              <a:t>Кто стал королем?</a:t>
            </a:r>
          </a:p>
          <a:p>
            <a:r>
              <a:rPr lang="ru-RU" sz="1400" dirty="0"/>
              <a:t>Кто был основным соперником?</a:t>
            </a:r>
          </a:p>
          <a:p>
            <a:r>
              <a:rPr lang="ru-RU" sz="1400" dirty="0"/>
              <a:t>Кто первым вышел из соревнования?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9280"/>
            <a:ext cx="13176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7021"/>
            <a:ext cx="1981200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49815"/>
            <a:ext cx="1481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99" y="4293096"/>
            <a:ext cx="1317625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128155"/>
            <a:ext cx="7858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229200"/>
            <a:ext cx="20002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39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18864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Ответы: 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19675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Король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14756"/>
            <a:ext cx="1322387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0689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Соперник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014" y="3068960"/>
            <a:ext cx="20002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479715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Первым выбыла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127" y="4981818"/>
            <a:ext cx="148113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86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80433"/>
            <a:ext cx="3221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Используемая литература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90872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Учебник Занимательная математика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31655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Интернет-ресурсы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895850" cy="407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95936" y="2132856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Спасибо за внимание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48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23</TotalTime>
  <Words>230</Words>
  <Application>Microsoft Office PowerPoint</Application>
  <PresentationFormat>Экран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«ООШ с. Холманка Перелюбского муниципального района Саратовской области» Муниципальный дистанционный конкурс  «Математическая шкатулка»  Номинация «Математическая загадка»</dc:title>
  <dc:creator>111</dc:creator>
  <cp:lastModifiedBy>1</cp:lastModifiedBy>
  <cp:revision>4</cp:revision>
  <dcterms:created xsi:type="dcterms:W3CDTF">2019-03-23T18:22:53Z</dcterms:created>
  <dcterms:modified xsi:type="dcterms:W3CDTF">2019-03-24T13:43:11Z</dcterms:modified>
</cp:coreProperties>
</file>