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Математическая загадка</a:t>
            </a:r>
            <a:br>
              <a:rPr lang="ru-RU" b="1" dirty="0" smtClean="0"/>
            </a:br>
            <a:r>
              <a:rPr lang="ru-RU" sz="6000" b="1" dirty="0" smtClean="0"/>
              <a:t>«Колобок и змея»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501008"/>
            <a:ext cx="4175472" cy="273630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Выполнила ученица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6 </a:t>
            </a:r>
            <a:r>
              <a:rPr lang="ru-RU" sz="2800" b="1" dirty="0" smtClean="0">
                <a:solidFill>
                  <a:srgbClr val="FF0000"/>
                </a:solidFill>
              </a:rPr>
              <a:t>класса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МБОУ «ООШ с. </a:t>
            </a:r>
            <a:r>
              <a:rPr lang="ru-RU" sz="2800" b="1" dirty="0" err="1" smtClean="0">
                <a:solidFill>
                  <a:srgbClr val="FF0000"/>
                </a:solidFill>
              </a:rPr>
              <a:t>Холманка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Седова Екатерина,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Руководитель:</a:t>
            </a:r>
          </a:p>
          <a:p>
            <a:r>
              <a:rPr lang="ru-RU" sz="2800" b="1" dirty="0" err="1" smtClean="0">
                <a:solidFill>
                  <a:srgbClr val="FF0000"/>
                </a:solidFill>
              </a:rPr>
              <a:t>Хабиева</a:t>
            </a:r>
            <a:r>
              <a:rPr lang="ru-RU" sz="2800" b="1" dirty="0" smtClean="0">
                <a:solidFill>
                  <a:srgbClr val="FF0000"/>
                </a:solidFill>
              </a:rPr>
              <a:t> П.А.,</a:t>
            </a:r>
          </a:p>
          <a:p>
            <a:r>
              <a:rPr lang="ru-RU" sz="2800" b="1" smtClean="0">
                <a:solidFill>
                  <a:srgbClr val="FF0000"/>
                </a:solidFill>
              </a:rPr>
              <a:t>Учитель математики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« </a:t>
            </a:r>
            <a:r>
              <a:rPr lang="ru-RU" dirty="0" err="1" smtClean="0"/>
              <a:t>Угадайка</a:t>
            </a:r>
            <a:r>
              <a:rPr lang="ru-RU" dirty="0" smtClean="0"/>
              <a:t> 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4330824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Катится, катится Колобок, а навстречу ему- Змея. Обвила беглеца и говорит: </a:t>
            </a:r>
          </a:p>
          <a:p>
            <a:r>
              <a:rPr lang="ru-RU" sz="2000" dirty="0" smtClean="0"/>
              <a:t>-Колобок, Колобок, я тебя съем. </a:t>
            </a:r>
          </a:p>
          <a:p>
            <a:r>
              <a:rPr lang="ru-RU" sz="2000" dirty="0" smtClean="0"/>
              <a:t>-не ешь </a:t>
            </a:r>
            <a:r>
              <a:rPr lang="ru-RU" sz="2000" dirty="0" err="1" smtClean="0"/>
              <a:t>меня!Я</a:t>
            </a:r>
            <a:r>
              <a:rPr lang="ru-RU" sz="2000" dirty="0" smtClean="0"/>
              <a:t> тебе песенку спою.</a:t>
            </a:r>
          </a:p>
          <a:p>
            <a:r>
              <a:rPr lang="ru-RU" sz="2000" dirty="0" smtClean="0"/>
              <a:t>Я песен не </a:t>
            </a:r>
            <a:r>
              <a:rPr lang="ru-RU" sz="2000" dirty="0" err="1" smtClean="0"/>
              <a:t>люблю.Впиши</a:t>
            </a:r>
            <a:r>
              <a:rPr lang="ru-RU" sz="2000" dirty="0" smtClean="0"/>
              <a:t> в </a:t>
            </a:r>
            <a:r>
              <a:rPr lang="ru-RU" sz="2000" dirty="0" smtClean="0"/>
              <a:t>восьмиугольные ячейки ,которые ты видишь на моей </a:t>
            </a:r>
            <a:r>
              <a:rPr lang="ru-RU" sz="2000" dirty="0" err="1" smtClean="0"/>
              <a:t>коже,числа</a:t>
            </a:r>
            <a:r>
              <a:rPr lang="ru-RU" sz="2000" dirty="0" smtClean="0"/>
              <a:t> </a:t>
            </a:r>
            <a:r>
              <a:rPr lang="ru-RU" sz="2000" dirty="0" err="1" smtClean="0"/>
              <a:t>так,чтобы</a:t>
            </a:r>
            <a:r>
              <a:rPr lang="ru-RU" sz="2000" dirty="0" smtClean="0"/>
              <a:t> в любых трех соседних ячейках сумма чисел была равна 9,тогда отпущу.</a:t>
            </a:r>
          </a:p>
          <a:p>
            <a:r>
              <a:rPr lang="ru-RU" sz="2000" dirty="0" smtClean="0"/>
              <a:t>Все знают: не змея съела </a:t>
            </a:r>
            <a:r>
              <a:rPr lang="ru-RU" sz="2000" dirty="0" err="1" smtClean="0"/>
              <a:t>колобка.какие</a:t>
            </a:r>
            <a:r>
              <a:rPr lang="ru-RU" sz="2000" dirty="0" smtClean="0"/>
              <a:t> же числа он вписал?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111\Desktop\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42619"/>
            <a:ext cx="373727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О</a:t>
            </a:r>
            <a:r>
              <a:rPr lang="ru-RU" dirty="0" smtClean="0"/>
              <a:t>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00B0F0"/>
                </a:solidFill>
              </a:rPr>
              <a:t>3+5+1+3</a:t>
            </a:r>
            <a:endParaRPr lang="ru-RU" sz="8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Б.Д. Фокин</a:t>
            </a:r>
          </a:p>
          <a:p>
            <a:r>
              <a:rPr lang="ru-RU" dirty="0" smtClean="0"/>
              <a:t>«Занимательные задачи»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5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64</TotalTime>
  <Words>111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Яркая</vt:lpstr>
      <vt:lpstr>Математическая загадка «Колобок и змея»</vt:lpstr>
      <vt:lpstr>          « Угадайка »</vt:lpstr>
      <vt:lpstr>Ответ:</vt:lpstr>
      <vt:lpstr>Используемая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10</cp:revision>
  <dcterms:created xsi:type="dcterms:W3CDTF">2019-03-22T07:47:08Z</dcterms:created>
  <dcterms:modified xsi:type="dcterms:W3CDTF">2019-03-24T13:33:04Z</dcterms:modified>
</cp:coreProperties>
</file>