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6" r:id="rId5"/>
    <p:sldId id="259" r:id="rId6"/>
    <p:sldId id="262" r:id="rId7"/>
    <p:sldId id="260" r:id="rId8"/>
    <p:sldId id="261" r:id="rId9"/>
    <p:sldId id="263" r:id="rId10"/>
    <p:sldId id="264" r:id="rId11"/>
    <p:sldId id="265" r:id="rId12"/>
  </p:sldIdLst>
  <p:sldSz cx="9144000" cy="6858000" type="screen4x3"/>
  <p:notesSz cx="6858000" cy="9144000"/>
  <p:defaultTextStyle>
    <a:defPPr>
      <a:defRPr lang="ru-RU"/>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8" d="100"/>
          <a:sy n="108" d="100"/>
        </p:scale>
        <p:origin x="3324"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a:t>Образец заголовка</a:t>
            </a:r>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p>
        </p:txBody>
      </p:sp>
      <p:sp>
        <p:nvSpPr>
          <p:cNvPr id="4" name="Дата 3">
            <a:extLst>
              <a:ext uri="{FF2B5EF4-FFF2-40B4-BE49-F238E27FC236}">
                <a16:creationId xmlns:a16="http://schemas.microsoft.com/office/drawing/2014/main" id="{8B49ED5E-FF6E-4A77-AA98-E49C9D8153A2}"/>
              </a:ext>
            </a:extLst>
          </p:cNvPr>
          <p:cNvSpPr>
            <a:spLocks noGrp="1"/>
          </p:cNvSpPr>
          <p:nvPr>
            <p:ph type="dt" sz="half" idx="10"/>
          </p:nvPr>
        </p:nvSpPr>
        <p:spPr/>
        <p:txBody>
          <a:bodyPr/>
          <a:lstStyle>
            <a:lvl1pPr>
              <a:defRPr/>
            </a:lvl1pPr>
          </a:lstStyle>
          <a:p>
            <a:pPr>
              <a:defRPr/>
            </a:pPr>
            <a:fld id="{D849A6F3-B82D-4591-97A2-0D9A666F415B}" type="datetimeFigureOut">
              <a:rPr lang="ru-RU"/>
              <a:pPr>
                <a:defRPr/>
              </a:pPr>
              <a:t>12.12.2019</a:t>
            </a:fld>
            <a:endParaRPr lang="ru-RU"/>
          </a:p>
        </p:txBody>
      </p:sp>
      <p:sp>
        <p:nvSpPr>
          <p:cNvPr id="5" name="Нижний колонтитул 4">
            <a:extLst>
              <a:ext uri="{FF2B5EF4-FFF2-40B4-BE49-F238E27FC236}">
                <a16:creationId xmlns:a16="http://schemas.microsoft.com/office/drawing/2014/main" id="{A3FE93AF-20A2-4B92-8DBA-DF942D4168E0}"/>
              </a:ext>
            </a:extLst>
          </p:cNvPr>
          <p:cNvSpPr>
            <a:spLocks noGrp="1"/>
          </p:cNvSpPr>
          <p:nvPr>
            <p:ph type="ftr" sz="quarter" idx="11"/>
          </p:nvPr>
        </p:nvSpPr>
        <p:spPr/>
        <p:txBody>
          <a:bodyPr/>
          <a:lstStyle>
            <a:lvl1pPr>
              <a:defRPr/>
            </a:lvl1pPr>
          </a:lstStyle>
          <a:p>
            <a:pPr>
              <a:defRPr/>
            </a:pPr>
            <a:endParaRPr lang="ru-RU"/>
          </a:p>
        </p:txBody>
      </p:sp>
      <p:sp>
        <p:nvSpPr>
          <p:cNvPr id="6" name="Номер слайда 5">
            <a:extLst>
              <a:ext uri="{FF2B5EF4-FFF2-40B4-BE49-F238E27FC236}">
                <a16:creationId xmlns:a16="http://schemas.microsoft.com/office/drawing/2014/main" id="{76F3EB66-A2CC-45B7-A0DB-D5FFE9669DA6}"/>
              </a:ext>
            </a:extLst>
          </p:cNvPr>
          <p:cNvSpPr>
            <a:spLocks noGrp="1"/>
          </p:cNvSpPr>
          <p:nvPr>
            <p:ph type="sldNum" sz="quarter" idx="12"/>
          </p:nvPr>
        </p:nvSpPr>
        <p:spPr/>
        <p:txBody>
          <a:bodyPr/>
          <a:lstStyle>
            <a:lvl1pPr>
              <a:defRPr/>
            </a:lvl1pPr>
          </a:lstStyle>
          <a:p>
            <a:pPr>
              <a:defRPr/>
            </a:pPr>
            <a:fld id="{6E3408AA-EA2B-42A7-9749-4B5B095CB97B}" type="slidenum">
              <a:rPr lang="ru-RU" altLang="ru-RU"/>
              <a:pPr>
                <a:defRPr/>
              </a:pPr>
              <a:t>‹#›</a:t>
            </a:fld>
            <a:endParaRPr lang="ru-RU" altLang="ru-RU"/>
          </a:p>
        </p:txBody>
      </p:sp>
    </p:spTree>
    <p:extLst>
      <p:ext uri="{BB962C8B-B14F-4D97-AF65-F5344CB8AC3E}">
        <p14:creationId xmlns:p14="http://schemas.microsoft.com/office/powerpoint/2010/main" val="40775912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6439E661-455F-46C9-965E-501385FC90C7}"/>
              </a:ext>
            </a:extLst>
          </p:cNvPr>
          <p:cNvSpPr>
            <a:spLocks noGrp="1"/>
          </p:cNvSpPr>
          <p:nvPr>
            <p:ph type="dt" sz="half" idx="10"/>
          </p:nvPr>
        </p:nvSpPr>
        <p:spPr/>
        <p:txBody>
          <a:bodyPr/>
          <a:lstStyle>
            <a:lvl1pPr>
              <a:defRPr/>
            </a:lvl1pPr>
          </a:lstStyle>
          <a:p>
            <a:pPr>
              <a:defRPr/>
            </a:pPr>
            <a:fld id="{40EF6775-F0C5-4090-B8D9-EBC25853A1DC}" type="datetimeFigureOut">
              <a:rPr lang="ru-RU"/>
              <a:pPr>
                <a:defRPr/>
              </a:pPr>
              <a:t>12.12.2019</a:t>
            </a:fld>
            <a:endParaRPr lang="ru-RU"/>
          </a:p>
        </p:txBody>
      </p:sp>
      <p:sp>
        <p:nvSpPr>
          <p:cNvPr id="5" name="Нижний колонтитул 4">
            <a:extLst>
              <a:ext uri="{FF2B5EF4-FFF2-40B4-BE49-F238E27FC236}">
                <a16:creationId xmlns:a16="http://schemas.microsoft.com/office/drawing/2014/main" id="{3533599A-22CE-47C8-A65E-73EBAE666423}"/>
              </a:ext>
            </a:extLst>
          </p:cNvPr>
          <p:cNvSpPr>
            <a:spLocks noGrp="1"/>
          </p:cNvSpPr>
          <p:nvPr>
            <p:ph type="ftr" sz="quarter" idx="11"/>
          </p:nvPr>
        </p:nvSpPr>
        <p:spPr/>
        <p:txBody>
          <a:bodyPr/>
          <a:lstStyle>
            <a:lvl1pPr>
              <a:defRPr/>
            </a:lvl1pPr>
          </a:lstStyle>
          <a:p>
            <a:pPr>
              <a:defRPr/>
            </a:pPr>
            <a:endParaRPr lang="ru-RU"/>
          </a:p>
        </p:txBody>
      </p:sp>
      <p:sp>
        <p:nvSpPr>
          <p:cNvPr id="6" name="Номер слайда 5">
            <a:extLst>
              <a:ext uri="{FF2B5EF4-FFF2-40B4-BE49-F238E27FC236}">
                <a16:creationId xmlns:a16="http://schemas.microsoft.com/office/drawing/2014/main" id="{C28EBD74-E4EA-4A04-8496-927109E82C93}"/>
              </a:ext>
            </a:extLst>
          </p:cNvPr>
          <p:cNvSpPr>
            <a:spLocks noGrp="1"/>
          </p:cNvSpPr>
          <p:nvPr>
            <p:ph type="sldNum" sz="quarter" idx="12"/>
          </p:nvPr>
        </p:nvSpPr>
        <p:spPr/>
        <p:txBody>
          <a:bodyPr/>
          <a:lstStyle>
            <a:lvl1pPr>
              <a:defRPr/>
            </a:lvl1pPr>
          </a:lstStyle>
          <a:p>
            <a:pPr>
              <a:defRPr/>
            </a:pPr>
            <a:fld id="{E82546F4-AA99-458A-8533-255D459AC7B6}" type="slidenum">
              <a:rPr lang="ru-RU" altLang="ru-RU"/>
              <a:pPr>
                <a:defRPr/>
              </a:pPr>
              <a:t>‹#›</a:t>
            </a:fld>
            <a:endParaRPr lang="ru-RU" altLang="ru-RU"/>
          </a:p>
        </p:txBody>
      </p:sp>
    </p:spTree>
    <p:extLst>
      <p:ext uri="{BB962C8B-B14F-4D97-AF65-F5344CB8AC3E}">
        <p14:creationId xmlns:p14="http://schemas.microsoft.com/office/powerpoint/2010/main" val="37689756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5FEC5476-30AF-41F5-BDB2-A5E951B254B7}"/>
              </a:ext>
            </a:extLst>
          </p:cNvPr>
          <p:cNvSpPr>
            <a:spLocks noGrp="1"/>
          </p:cNvSpPr>
          <p:nvPr>
            <p:ph type="dt" sz="half" idx="10"/>
          </p:nvPr>
        </p:nvSpPr>
        <p:spPr/>
        <p:txBody>
          <a:bodyPr/>
          <a:lstStyle>
            <a:lvl1pPr>
              <a:defRPr/>
            </a:lvl1pPr>
          </a:lstStyle>
          <a:p>
            <a:pPr>
              <a:defRPr/>
            </a:pPr>
            <a:fld id="{5D069119-D70F-4DFC-8422-EB8B4EB7A27A}" type="datetimeFigureOut">
              <a:rPr lang="ru-RU"/>
              <a:pPr>
                <a:defRPr/>
              </a:pPr>
              <a:t>12.12.2019</a:t>
            </a:fld>
            <a:endParaRPr lang="ru-RU"/>
          </a:p>
        </p:txBody>
      </p:sp>
      <p:sp>
        <p:nvSpPr>
          <p:cNvPr id="5" name="Нижний колонтитул 4">
            <a:extLst>
              <a:ext uri="{FF2B5EF4-FFF2-40B4-BE49-F238E27FC236}">
                <a16:creationId xmlns:a16="http://schemas.microsoft.com/office/drawing/2014/main" id="{129A673D-1560-42A8-BA84-3A8A281FAFF8}"/>
              </a:ext>
            </a:extLst>
          </p:cNvPr>
          <p:cNvSpPr>
            <a:spLocks noGrp="1"/>
          </p:cNvSpPr>
          <p:nvPr>
            <p:ph type="ftr" sz="quarter" idx="11"/>
          </p:nvPr>
        </p:nvSpPr>
        <p:spPr/>
        <p:txBody>
          <a:bodyPr/>
          <a:lstStyle>
            <a:lvl1pPr>
              <a:defRPr/>
            </a:lvl1pPr>
          </a:lstStyle>
          <a:p>
            <a:pPr>
              <a:defRPr/>
            </a:pPr>
            <a:endParaRPr lang="ru-RU"/>
          </a:p>
        </p:txBody>
      </p:sp>
      <p:sp>
        <p:nvSpPr>
          <p:cNvPr id="6" name="Номер слайда 5">
            <a:extLst>
              <a:ext uri="{FF2B5EF4-FFF2-40B4-BE49-F238E27FC236}">
                <a16:creationId xmlns:a16="http://schemas.microsoft.com/office/drawing/2014/main" id="{A3CE2C72-CF2A-408B-BC14-064ADEE6BB1F}"/>
              </a:ext>
            </a:extLst>
          </p:cNvPr>
          <p:cNvSpPr>
            <a:spLocks noGrp="1"/>
          </p:cNvSpPr>
          <p:nvPr>
            <p:ph type="sldNum" sz="quarter" idx="12"/>
          </p:nvPr>
        </p:nvSpPr>
        <p:spPr/>
        <p:txBody>
          <a:bodyPr/>
          <a:lstStyle>
            <a:lvl1pPr>
              <a:defRPr/>
            </a:lvl1pPr>
          </a:lstStyle>
          <a:p>
            <a:pPr>
              <a:defRPr/>
            </a:pPr>
            <a:fld id="{67E29A13-239E-48C0-A909-D88F47EF9197}" type="slidenum">
              <a:rPr lang="ru-RU" altLang="ru-RU"/>
              <a:pPr>
                <a:defRPr/>
              </a:pPr>
              <a:t>‹#›</a:t>
            </a:fld>
            <a:endParaRPr lang="ru-RU" altLang="ru-RU"/>
          </a:p>
        </p:txBody>
      </p:sp>
    </p:spTree>
    <p:extLst>
      <p:ext uri="{BB962C8B-B14F-4D97-AF65-F5344CB8AC3E}">
        <p14:creationId xmlns:p14="http://schemas.microsoft.com/office/powerpoint/2010/main" val="8023346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63177B8C-3454-4CE6-AA4E-864FAAC29D3D}"/>
              </a:ext>
            </a:extLst>
          </p:cNvPr>
          <p:cNvSpPr>
            <a:spLocks noGrp="1"/>
          </p:cNvSpPr>
          <p:nvPr>
            <p:ph type="dt" sz="half" idx="10"/>
          </p:nvPr>
        </p:nvSpPr>
        <p:spPr/>
        <p:txBody>
          <a:bodyPr/>
          <a:lstStyle>
            <a:lvl1pPr>
              <a:defRPr/>
            </a:lvl1pPr>
          </a:lstStyle>
          <a:p>
            <a:pPr>
              <a:defRPr/>
            </a:pPr>
            <a:fld id="{0E966A97-022B-40DF-9AFE-DC5920F4D436}" type="datetimeFigureOut">
              <a:rPr lang="ru-RU"/>
              <a:pPr>
                <a:defRPr/>
              </a:pPr>
              <a:t>12.12.2019</a:t>
            </a:fld>
            <a:endParaRPr lang="ru-RU"/>
          </a:p>
        </p:txBody>
      </p:sp>
      <p:sp>
        <p:nvSpPr>
          <p:cNvPr id="5" name="Нижний колонтитул 4">
            <a:extLst>
              <a:ext uri="{FF2B5EF4-FFF2-40B4-BE49-F238E27FC236}">
                <a16:creationId xmlns:a16="http://schemas.microsoft.com/office/drawing/2014/main" id="{E0CC23FA-AAC3-45AD-AC26-FD5FAA4BAA96}"/>
              </a:ext>
            </a:extLst>
          </p:cNvPr>
          <p:cNvSpPr>
            <a:spLocks noGrp="1"/>
          </p:cNvSpPr>
          <p:nvPr>
            <p:ph type="ftr" sz="quarter" idx="11"/>
          </p:nvPr>
        </p:nvSpPr>
        <p:spPr/>
        <p:txBody>
          <a:bodyPr/>
          <a:lstStyle>
            <a:lvl1pPr>
              <a:defRPr/>
            </a:lvl1pPr>
          </a:lstStyle>
          <a:p>
            <a:pPr>
              <a:defRPr/>
            </a:pPr>
            <a:endParaRPr lang="ru-RU"/>
          </a:p>
        </p:txBody>
      </p:sp>
      <p:sp>
        <p:nvSpPr>
          <p:cNvPr id="6" name="Номер слайда 5">
            <a:extLst>
              <a:ext uri="{FF2B5EF4-FFF2-40B4-BE49-F238E27FC236}">
                <a16:creationId xmlns:a16="http://schemas.microsoft.com/office/drawing/2014/main" id="{32E7CE4B-DB6F-4F6F-96BA-F6C32302538A}"/>
              </a:ext>
            </a:extLst>
          </p:cNvPr>
          <p:cNvSpPr>
            <a:spLocks noGrp="1"/>
          </p:cNvSpPr>
          <p:nvPr>
            <p:ph type="sldNum" sz="quarter" idx="12"/>
          </p:nvPr>
        </p:nvSpPr>
        <p:spPr/>
        <p:txBody>
          <a:bodyPr/>
          <a:lstStyle>
            <a:lvl1pPr>
              <a:defRPr/>
            </a:lvl1pPr>
          </a:lstStyle>
          <a:p>
            <a:pPr>
              <a:defRPr/>
            </a:pPr>
            <a:fld id="{232E0EB8-843D-4F0B-81BB-D59E3D22E00F}" type="slidenum">
              <a:rPr lang="ru-RU" altLang="ru-RU"/>
              <a:pPr>
                <a:defRPr/>
              </a:pPr>
              <a:t>‹#›</a:t>
            </a:fld>
            <a:endParaRPr lang="ru-RU" altLang="ru-RU"/>
          </a:p>
        </p:txBody>
      </p:sp>
    </p:spTree>
    <p:extLst>
      <p:ext uri="{BB962C8B-B14F-4D97-AF65-F5344CB8AC3E}">
        <p14:creationId xmlns:p14="http://schemas.microsoft.com/office/powerpoint/2010/main" val="26383698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id="{8752B4A5-8902-4085-BB00-9CFEE9645F60}"/>
              </a:ext>
            </a:extLst>
          </p:cNvPr>
          <p:cNvSpPr>
            <a:spLocks noGrp="1"/>
          </p:cNvSpPr>
          <p:nvPr>
            <p:ph type="dt" sz="half" idx="10"/>
          </p:nvPr>
        </p:nvSpPr>
        <p:spPr/>
        <p:txBody>
          <a:bodyPr/>
          <a:lstStyle>
            <a:lvl1pPr>
              <a:defRPr/>
            </a:lvl1pPr>
          </a:lstStyle>
          <a:p>
            <a:pPr>
              <a:defRPr/>
            </a:pPr>
            <a:fld id="{7C584B36-AC5F-488D-B7C7-859BE4453954}" type="datetimeFigureOut">
              <a:rPr lang="ru-RU"/>
              <a:pPr>
                <a:defRPr/>
              </a:pPr>
              <a:t>12.12.2019</a:t>
            </a:fld>
            <a:endParaRPr lang="ru-RU"/>
          </a:p>
        </p:txBody>
      </p:sp>
      <p:sp>
        <p:nvSpPr>
          <p:cNvPr id="5" name="Нижний колонтитул 4">
            <a:extLst>
              <a:ext uri="{FF2B5EF4-FFF2-40B4-BE49-F238E27FC236}">
                <a16:creationId xmlns:a16="http://schemas.microsoft.com/office/drawing/2014/main" id="{E4F55886-A84E-4793-BCA1-FF48A6D20ECF}"/>
              </a:ext>
            </a:extLst>
          </p:cNvPr>
          <p:cNvSpPr>
            <a:spLocks noGrp="1"/>
          </p:cNvSpPr>
          <p:nvPr>
            <p:ph type="ftr" sz="quarter" idx="11"/>
          </p:nvPr>
        </p:nvSpPr>
        <p:spPr/>
        <p:txBody>
          <a:bodyPr/>
          <a:lstStyle>
            <a:lvl1pPr>
              <a:defRPr/>
            </a:lvl1pPr>
          </a:lstStyle>
          <a:p>
            <a:pPr>
              <a:defRPr/>
            </a:pPr>
            <a:endParaRPr lang="ru-RU"/>
          </a:p>
        </p:txBody>
      </p:sp>
      <p:sp>
        <p:nvSpPr>
          <p:cNvPr id="6" name="Номер слайда 5">
            <a:extLst>
              <a:ext uri="{FF2B5EF4-FFF2-40B4-BE49-F238E27FC236}">
                <a16:creationId xmlns:a16="http://schemas.microsoft.com/office/drawing/2014/main" id="{71250DBD-3A15-424F-B669-308955C61532}"/>
              </a:ext>
            </a:extLst>
          </p:cNvPr>
          <p:cNvSpPr>
            <a:spLocks noGrp="1"/>
          </p:cNvSpPr>
          <p:nvPr>
            <p:ph type="sldNum" sz="quarter" idx="12"/>
          </p:nvPr>
        </p:nvSpPr>
        <p:spPr/>
        <p:txBody>
          <a:bodyPr/>
          <a:lstStyle>
            <a:lvl1pPr>
              <a:defRPr/>
            </a:lvl1pPr>
          </a:lstStyle>
          <a:p>
            <a:pPr>
              <a:defRPr/>
            </a:pPr>
            <a:fld id="{50EB8132-36B7-40D9-9660-B5AAD2B9745B}" type="slidenum">
              <a:rPr lang="ru-RU" altLang="ru-RU"/>
              <a:pPr>
                <a:defRPr/>
              </a:pPr>
              <a:t>‹#›</a:t>
            </a:fld>
            <a:endParaRPr lang="ru-RU" altLang="ru-RU"/>
          </a:p>
        </p:txBody>
      </p:sp>
    </p:spTree>
    <p:extLst>
      <p:ext uri="{BB962C8B-B14F-4D97-AF65-F5344CB8AC3E}">
        <p14:creationId xmlns:p14="http://schemas.microsoft.com/office/powerpoint/2010/main" val="4622389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3">
            <a:extLst>
              <a:ext uri="{FF2B5EF4-FFF2-40B4-BE49-F238E27FC236}">
                <a16:creationId xmlns:a16="http://schemas.microsoft.com/office/drawing/2014/main" id="{A285415C-D032-49C5-B5DA-7457137E1C23}"/>
              </a:ext>
            </a:extLst>
          </p:cNvPr>
          <p:cNvSpPr>
            <a:spLocks noGrp="1"/>
          </p:cNvSpPr>
          <p:nvPr>
            <p:ph type="dt" sz="half" idx="10"/>
          </p:nvPr>
        </p:nvSpPr>
        <p:spPr/>
        <p:txBody>
          <a:bodyPr/>
          <a:lstStyle>
            <a:lvl1pPr>
              <a:defRPr/>
            </a:lvl1pPr>
          </a:lstStyle>
          <a:p>
            <a:pPr>
              <a:defRPr/>
            </a:pPr>
            <a:fld id="{38420994-7038-4382-8B87-9D8C8933B160}" type="datetimeFigureOut">
              <a:rPr lang="ru-RU"/>
              <a:pPr>
                <a:defRPr/>
              </a:pPr>
              <a:t>12.12.2019</a:t>
            </a:fld>
            <a:endParaRPr lang="ru-RU"/>
          </a:p>
        </p:txBody>
      </p:sp>
      <p:sp>
        <p:nvSpPr>
          <p:cNvPr id="6" name="Нижний колонтитул 4">
            <a:extLst>
              <a:ext uri="{FF2B5EF4-FFF2-40B4-BE49-F238E27FC236}">
                <a16:creationId xmlns:a16="http://schemas.microsoft.com/office/drawing/2014/main" id="{874F2316-AD91-4342-9E9C-0255FDB70EA6}"/>
              </a:ext>
            </a:extLst>
          </p:cNvPr>
          <p:cNvSpPr>
            <a:spLocks noGrp="1"/>
          </p:cNvSpPr>
          <p:nvPr>
            <p:ph type="ftr" sz="quarter" idx="11"/>
          </p:nvPr>
        </p:nvSpPr>
        <p:spPr/>
        <p:txBody>
          <a:bodyPr/>
          <a:lstStyle>
            <a:lvl1pPr>
              <a:defRPr/>
            </a:lvl1pPr>
          </a:lstStyle>
          <a:p>
            <a:pPr>
              <a:defRPr/>
            </a:pPr>
            <a:endParaRPr lang="ru-RU"/>
          </a:p>
        </p:txBody>
      </p:sp>
      <p:sp>
        <p:nvSpPr>
          <p:cNvPr id="7" name="Номер слайда 5">
            <a:extLst>
              <a:ext uri="{FF2B5EF4-FFF2-40B4-BE49-F238E27FC236}">
                <a16:creationId xmlns:a16="http://schemas.microsoft.com/office/drawing/2014/main" id="{C78A9A66-7795-4C79-8421-4F6B902018F4}"/>
              </a:ext>
            </a:extLst>
          </p:cNvPr>
          <p:cNvSpPr>
            <a:spLocks noGrp="1"/>
          </p:cNvSpPr>
          <p:nvPr>
            <p:ph type="sldNum" sz="quarter" idx="12"/>
          </p:nvPr>
        </p:nvSpPr>
        <p:spPr/>
        <p:txBody>
          <a:bodyPr/>
          <a:lstStyle>
            <a:lvl1pPr>
              <a:defRPr/>
            </a:lvl1pPr>
          </a:lstStyle>
          <a:p>
            <a:pPr>
              <a:defRPr/>
            </a:pPr>
            <a:fld id="{E7D0BCBA-A331-4A37-BCD9-C663FAB99D6B}" type="slidenum">
              <a:rPr lang="ru-RU" altLang="ru-RU"/>
              <a:pPr>
                <a:defRPr/>
              </a:pPr>
              <a:t>‹#›</a:t>
            </a:fld>
            <a:endParaRPr lang="ru-RU" altLang="ru-RU"/>
          </a:p>
        </p:txBody>
      </p:sp>
    </p:spTree>
    <p:extLst>
      <p:ext uri="{BB962C8B-B14F-4D97-AF65-F5344CB8AC3E}">
        <p14:creationId xmlns:p14="http://schemas.microsoft.com/office/powerpoint/2010/main" val="35553445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3">
            <a:extLst>
              <a:ext uri="{FF2B5EF4-FFF2-40B4-BE49-F238E27FC236}">
                <a16:creationId xmlns:a16="http://schemas.microsoft.com/office/drawing/2014/main" id="{C4988261-2A26-421E-82D6-7826A87A3774}"/>
              </a:ext>
            </a:extLst>
          </p:cNvPr>
          <p:cNvSpPr>
            <a:spLocks noGrp="1"/>
          </p:cNvSpPr>
          <p:nvPr>
            <p:ph type="dt" sz="half" idx="10"/>
          </p:nvPr>
        </p:nvSpPr>
        <p:spPr/>
        <p:txBody>
          <a:bodyPr/>
          <a:lstStyle>
            <a:lvl1pPr>
              <a:defRPr/>
            </a:lvl1pPr>
          </a:lstStyle>
          <a:p>
            <a:pPr>
              <a:defRPr/>
            </a:pPr>
            <a:fld id="{639042AF-D296-4240-87A3-6628A01C1769}" type="datetimeFigureOut">
              <a:rPr lang="ru-RU"/>
              <a:pPr>
                <a:defRPr/>
              </a:pPr>
              <a:t>12.12.2019</a:t>
            </a:fld>
            <a:endParaRPr lang="ru-RU"/>
          </a:p>
        </p:txBody>
      </p:sp>
      <p:sp>
        <p:nvSpPr>
          <p:cNvPr id="8" name="Нижний колонтитул 4">
            <a:extLst>
              <a:ext uri="{FF2B5EF4-FFF2-40B4-BE49-F238E27FC236}">
                <a16:creationId xmlns:a16="http://schemas.microsoft.com/office/drawing/2014/main" id="{6AFFC1AF-CA79-4737-9F7D-2DBCC54D30E1}"/>
              </a:ext>
            </a:extLst>
          </p:cNvPr>
          <p:cNvSpPr>
            <a:spLocks noGrp="1"/>
          </p:cNvSpPr>
          <p:nvPr>
            <p:ph type="ftr" sz="quarter" idx="11"/>
          </p:nvPr>
        </p:nvSpPr>
        <p:spPr/>
        <p:txBody>
          <a:bodyPr/>
          <a:lstStyle>
            <a:lvl1pPr>
              <a:defRPr/>
            </a:lvl1pPr>
          </a:lstStyle>
          <a:p>
            <a:pPr>
              <a:defRPr/>
            </a:pPr>
            <a:endParaRPr lang="ru-RU"/>
          </a:p>
        </p:txBody>
      </p:sp>
      <p:sp>
        <p:nvSpPr>
          <p:cNvPr id="9" name="Номер слайда 5">
            <a:extLst>
              <a:ext uri="{FF2B5EF4-FFF2-40B4-BE49-F238E27FC236}">
                <a16:creationId xmlns:a16="http://schemas.microsoft.com/office/drawing/2014/main" id="{780A22CD-9B92-435C-8A3D-7FAD5E0B8946}"/>
              </a:ext>
            </a:extLst>
          </p:cNvPr>
          <p:cNvSpPr>
            <a:spLocks noGrp="1"/>
          </p:cNvSpPr>
          <p:nvPr>
            <p:ph type="sldNum" sz="quarter" idx="12"/>
          </p:nvPr>
        </p:nvSpPr>
        <p:spPr/>
        <p:txBody>
          <a:bodyPr/>
          <a:lstStyle>
            <a:lvl1pPr>
              <a:defRPr/>
            </a:lvl1pPr>
          </a:lstStyle>
          <a:p>
            <a:pPr>
              <a:defRPr/>
            </a:pPr>
            <a:fld id="{96780AE2-6482-4A50-9220-608AC0B0BBAD}" type="slidenum">
              <a:rPr lang="ru-RU" altLang="ru-RU"/>
              <a:pPr>
                <a:defRPr/>
              </a:pPr>
              <a:t>‹#›</a:t>
            </a:fld>
            <a:endParaRPr lang="ru-RU" altLang="ru-RU"/>
          </a:p>
        </p:txBody>
      </p:sp>
    </p:spTree>
    <p:extLst>
      <p:ext uri="{BB962C8B-B14F-4D97-AF65-F5344CB8AC3E}">
        <p14:creationId xmlns:p14="http://schemas.microsoft.com/office/powerpoint/2010/main" val="27761376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3">
            <a:extLst>
              <a:ext uri="{FF2B5EF4-FFF2-40B4-BE49-F238E27FC236}">
                <a16:creationId xmlns:a16="http://schemas.microsoft.com/office/drawing/2014/main" id="{354D756B-ED2E-4A14-AC59-42FD190FBB95}"/>
              </a:ext>
            </a:extLst>
          </p:cNvPr>
          <p:cNvSpPr>
            <a:spLocks noGrp="1"/>
          </p:cNvSpPr>
          <p:nvPr>
            <p:ph type="dt" sz="half" idx="10"/>
          </p:nvPr>
        </p:nvSpPr>
        <p:spPr/>
        <p:txBody>
          <a:bodyPr/>
          <a:lstStyle>
            <a:lvl1pPr>
              <a:defRPr/>
            </a:lvl1pPr>
          </a:lstStyle>
          <a:p>
            <a:pPr>
              <a:defRPr/>
            </a:pPr>
            <a:fld id="{A91451C1-32F5-4CCA-9E7A-76D676704082}" type="datetimeFigureOut">
              <a:rPr lang="ru-RU"/>
              <a:pPr>
                <a:defRPr/>
              </a:pPr>
              <a:t>12.12.2019</a:t>
            </a:fld>
            <a:endParaRPr lang="ru-RU"/>
          </a:p>
        </p:txBody>
      </p:sp>
      <p:sp>
        <p:nvSpPr>
          <p:cNvPr id="4" name="Нижний колонтитул 4">
            <a:extLst>
              <a:ext uri="{FF2B5EF4-FFF2-40B4-BE49-F238E27FC236}">
                <a16:creationId xmlns:a16="http://schemas.microsoft.com/office/drawing/2014/main" id="{8CB2C08A-1E41-4EFD-A7A2-90769B4CBE84}"/>
              </a:ext>
            </a:extLst>
          </p:cNvPr>
          <p:cNvSpPr>
            <a:spLocks noGrp="1"/>
          </p:cNvSpPr>
          <p:nvPr>
            <p:ph type="ftr" sz="quarter" idx="11"/>
          </p:nvPr>
        </p:nvSpPr>
        <p:spPr/>
        <p:txBody>
          <a:bodyPr/>
          <a:lstStyle>
            <a:lvl1pPr>
              <a:defRPr/>
            </a:lvl1pPr>
          </a:lstStyle>
          <a:p>
            <a:pPr>
              <a:defRPr/>
            </a:pPr>
            <a:endParaRPr lang="ru-RU"/>
          </a:p>
        </p:txBody>
      </p:sp>
      <p:sp>
        <p:nvSpPr>
          <p:cNvPr id="5" name="Номер слайда 5">
            <a:extLst>
              <a:ext uri="{FF2B5EF4-FFF2-40B4-BE49-F238E27FC236}">
                <a16:creationId xmlns:a16="http://schemas.microsoft.com/office/drawing/2014/main" id="{FFCEEF35-304C-4CC5-9827-732DD61561B3}"/>
              </a:ext>
            </a:extLst>
          </p:cNvPr>
          <p:cNvSpPr>
            <a:spLocks noGrp="1"/>
          </p:cNvSpPr>
          <p:nvPr>
            <p:ph type="sldNum" sz="quarter" idx="12"/>
          </p:nvPr>
        </p:nvSpPr>
        <p:spPr/>
        <p:txBody>
          <a:bodyPr/>
          <a:lstStyle>
            <a:lvl1pPr>
              <a:defRPr/>
            </a:lvl1pPr>
          </a:lstStyle>
          <a:p>
            <a:pPr>
              <a:defRPr/>
            </a:pPr>
            <a:fld id="{A5C8A84D-F7AA-4FEF-BC45-CC771E4D9B31}" type="slidenum">
              <a:rPr lang="ru-RU" altLang="ru-RU"/>
              <a:pPr>
                <a:defRPr/>
              </a:pPr>
              <a:t>‹#›</a:t>
            </a:fld>
            <a:endParaRPr lang="ru-RU" altLang="ru-RU"/>
          </a:p>
        </p:txBody>
      </p:sp>
    </p:spTree>
    <p:extLst>
      <p:ext uri="{BB962C8B-B14F-4D97-AF65-F5344CB8AC3E}">
        <p14:creationId xmlns:p14="http://schemas.microsoft.com/office/powerpoint/2010/main" val="2656954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a:extLst>
              <a:ext uri="{FF2B5EF4-FFF2-40B4-BE49-F238E27FC236}">
                <a16:creationId xmlns:a16="http://schemas.microsoft.com/office/drawing/2014/main" id="{CA978AAB-AC08-4B35-8D48-EE5844B19F42}"/>
              </a:ext>
            </a:extLst>
          </p:cNvPr>
          <p:cNvSpPr>
            <a:spLocks noGrp="1"/>
          </p:cNvSpPr>
          <p:nvPr>
            <p:ph type="dt" sz="half" idx="10"/>
          </p:nvPr>
        </p:nvSpPr>
        <p:spPr/>
        <p:txBody>
          <a:bodyPr/>
          <a:lstStyle>
            <a:lvl1pPr>
              <a:defRPr/>
            </a:lvl1pPr>
          </a:lstStyle>
          <a:p>
            <a:pPr>
              <a:defRPr/>
            </a:pPr>
            <a:fld id="{8D53EBCE-A3E3-469D-A23B-32049D043D5C}" type="datetimeFigureOut">
              <a:rPr lang="ru-RU"/>
              <a:pPr>
                <a:defRPr/>
              </a:pPr>
              <a:t>12.12.2019</a:t>
            </a:fld>
            <a:endParaRPr lang="ru-RU"/>
          </a:p>
        </p:txBody>
      </p:sp>
      <p:sp>
        <p:nvSpPr>
          <p:cNvPr id="3" name="Нижний колонтитул 4">
            <a:extLst>
              <a:ext uri="{FF2B5EF4-FFF2-40B4-BE49-F238E27FC236}">
                <a16:creationId xmlns:a16="http://schemas.microsoft.com/office/drawing/2014/main" id="{B2D2B43C-2122-48BB-B6C6-F306208A05CF}"/>
              </a:ext>
            </a:extLst>
          </p:cNvPr>
          <p:cNvSpPr>
            <a:spLocks noGrp="1"/>
          </p:cNvSpPr>
          <p:nvPr>
            <p:ph type="ftr" sz="quarter" idx="11"/>
          </p:nvPr>
        </p:nvSpPr>
        <p:spPr/>
        <p:txBody>
          <a:bodyPr/>
          <a:lstStyle>
            <a:lvl1pPr>
              <a:defRPr/>
            </a:lvl1pPr>
          </a:lstStyle>
          <a:p>
            <a:pPr>
              <a:defRPr/>
            </a:pPr>
            <a:endParaRPr lang="ru-RU"/>
          </a:p>
        </p:txBody>
      </p:sp>
      <p:sp>
        <p:nvSpPr>
          <p:cNvPr id="4" name="Номер слайда 5">
            <a:extLst>
              <a:ext uri="{FF2B5EF4-FFF2-40B4-BE49-F238E27FC236}">
                <a16:creationId xmlns:a16="http://schemas.microsoft.com/office/drawing/2014/main" id="{A6A11206-F1C3-44A7-8660-191063783749}"/>
              </a:ext>
            </a:extLst>
          </p:cNvPr>
          <p:cNvSpPr>
            <a:spLocks noGrp="1"/>
          </p:cNvSpPr>
          <p:nvPr>
            <p:ph type="sldNum" sz="quarter" idx="12"/>
          </p:nvPr>
        </p:nvSpPr>
        <p:spPr/>
        <p:txBody>
          <a:bodyPr/>
          <a:lstStyle>
            <a:lvl1pPr>
              <a:defRPr/>
            </a:lvl1pPr>
          </a:lstStyle>
          <a:p>
            <a:pPr>
              <a:defRPr/>
            </a:pPr>
            <a:fld id="{601CA26F-3811-4F2E-B4DB-E57740B7A0A4}" type="slidenum">
              <a:rPr lang="ru-RU" altLang="ru-RU"/>
              <a:pPr>
                <a:defRPr/>
              </a:pPr>
              <a:t>‹#›</a:t>
            </a:fld>
            <a:endParaRPr lang="ru-RU" altLang="ru-RU"/>
          </a:p>
        </p:txBody>
      </p:sp>
    </p:spTree>
    <p:extLst>
      <p:ext uri="{BB962C8B-B14F-4D97-AF65-F5344CB8AC3E}">
        <p14:creationId xmlns:p14="http://schemas.microsoft.com/office/powerpoint/2010/main" val="17093876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3">
            <a:extLst>
              <a:ext uri="{FF2B5EF4-FFF2-40B4-BE49-F238E27FC236}">
                <a16:creationId xmlns:a16="http://schemas.microsoft.com/office/drawing/2014/main" id="{2449325D-F1FA-490C-95AE-6D9DEB9D1AED}"/>
              </a:ext>
            </a:extLst>
          </p:cNvPr>
          <p:cNvSpPr>
            <a:spLocks noGrp="1"/>
          </p:cNvSpPr>
          <p:nvPr>
            <p:ph type="dt" sz="half" idx="10"/>
          </p:nvPr>
        </p:nvSpPr>
        <p:spPr/>
        <p:txBody>
          <a:bodyPr/>
          <a:lstStyle>
            <a:lvl1pPr>
              <a:defRPr/>
            </a:lvl1pPr>
          </a:lstStyle>
          <a:p>
            <a:pPr>
              <a:defRPr/>
            </a:pPr>
            <a:fld id="{98D09537-5FA8-4191-BBCE-3036BA4A0E2F}" type="datetimeFigureOut">
              <a:rPr lang="ru-RU"/>
              <a:pPr>
                <a:defRPr/>
              </a:pPr>
              <a:t>12.12.2019</a:t>
            </a:fld>
            <a:endParaRPr lang="ru-RU"/>
          </a:p>
        </p:txBody>
      </p:sp>
      <p:sp>
        <p:nvSpPr>
          <p:cNvPr id="6" name="Нижний колонтитул 4">
            <a:extLst>
              <a:ext uri="{FF2B5EF4-FFF2-40B4-BE49-F238E27FC236}">
                <a16:creationId xmlns:a16="http://schemas.microsoft.com/office/drawing/2014/main" id="{F192331C-8457-488F-902C-04560E96A2DB}"/>
              </a:ext>
            </a:extLst>
          </p:cNvPr>
          <p:cNvSpPr>
            <a:spLocks noGrp="1"/>
          </p:cNvSpPr>
          <p:nvPr>
            <p:ph type="ftr" sz="quarter" idx="11"/>
          </p:nvPr>
        </p:nvSpPr>
        <p:spPr/>
        <p:txBody>
          <a:bodyPr/>
          <a:lstStyle>
            <a:lvl1pPr>
              <a:defRPr/>
            </a:lvl1pPr>
          </a:lstStyle>
          <a:p>
            <a:pPr>
              <a:defRPr/>
            </a:pPr>
            <a:endParaRPr lang="ru-RU"/>
          </a:p>
        </p:txBody>
      </p:sp>
      <p:sp>
        <p:nvSpPr>
          <p:cNvPr id="7" name="Номер слайда 5">
            <a:extLst>
              <a:ext uri="{FF2B5EF4-FFF2-40B4-BE49-F238E27FC236}">
                <a16:creationId xmlns:a16="http://schemas.microsoft.com/office/drawing/2014/main" id="{9D7B7AF9-D642-4412-B769-E6B2FCCC4410}"/>
              </a:ext>
            </a:extLst>
          </p:cNvPr>
          <p:cNvSpPr>
            <a:spLocks noGrp="1"/>
          </p:cNvSpPr>
          <p:nvPr>
            <p:ph type="sldNum" sz="quarter" idx="12"/>
          </p:nvPr>
        </p:nvSpPr>
        <p:spPr/>
        <p:txBody>
          <a:bodyPr/>
          <a:lstStyle>
            <a:lvl1pPr>
              <a:defRPr/>
            </a:lvl1pPr>
          </a:lstStyle>
          <a:p>
            <a:pPr>
              <a:defRPr/>
            </a:pPr>
            <a:fld id="{4B77E70C-6212-4599-8D1F-94316351B819}" type="slidenum">
              <a:rPr lang="ru-RU" altLang="ru-RU"/>
              <a:pPr>
                <a:defRPr/>
              </a:pPr>
              <a:t>‹#›</a:t>
            </a:fld>
            <a:endParaRPr lang="ru-RU" altLang="ru-RU"/>
          </a:p>
        </p:txBody>
      </p:sp>
    </p:spTree>
    <p:extLst>
      <p:ext uri="{BB962C8B-B14F-4D97-AF65-F5344CB8AC3E}">
        <p14:creationId xmlns:p14="http://schemas.microsoft.com/office/powerpoint/2010/main" val="12541446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3">
            <a:extLst>
              <a:ext uri="{FF2B5EF4-FFF2-40B4-BE49-F238E27FC236}">
                <a16:creationId xmlns:a16="http://schemas.microsoft.com/office/drawing/2014/main" id="{0E1412E7-1389-4F9C-8D45-D411751EA892}"/>
              </a:ext>
            </a:extLst>
          </p:cNvPr>
          <p:cNvSpPr>
            <a:spLocks noGrp="1"/>
          </p:cNvSpPr>
          <p:nvPr>
            <p:ph type="dt" sz="half" idx="10"/>
          </p:nvPr>
        </p:nvSpPr>
        <p:spPr/>
        <p:txBody>
          <a:bodyPr/>
          <a:lstStyle>
            <a:lvl1pPr>
              <a:defRPr/>
            </a:lvl1pPr>
          </a:lstStyle>
          <a:p>
            <a:pPr>
              <a:defRPr/>
            </a:pPr>
            <a:fld id="{EFDBA92E-05DF-410B-8A7C-2F160114F0DF}" type="datetimeFigureOut">
              <a:rPr lang="ru-RU"/>
              <a:pPr>
                <a:defRPr/>
              </a:pPr>
              <a:t>12.12.2019</a:t>
            </a:fld>
            <a:endParaRPr lang="ru-RU"/>
          </a:p>
        </p:txBody>
      </p:sp>
      <p:sp>
        <p:nvSpPr>
          <p:cNvPr id="6" name="Нижний колонтитул 4">
            <a:extLst>
              <a:ext uri="{FF2B5EF4-FFF2-40B4-BE49-F238E27FC236}">
                <a16:creationId xmlns:a16="http://schemas.microsoft.com/office/drawing/2014/main" id="{66003A55-BD7C-4EB8-8E68-49B732C41F47}"/>
              </a:ext>
            </a:extLst>
          </p:cNvPr>
          <p:cNvSpPr>
            <a:spLocks noGrp="1"/>
          </p:cNvSpPr>
          <p:nvPr>
            <p:ph type="ftr" sz="quarter" idx="11"/>
          </p:nvPr>
        </p:nvSpPr>
        <p:spPr/>
        <p:txBody>
          <a:bodyPr/>
          <a:lstStyle>
            <a:lvl1pPr>
              <a:defRPr/>
            </a:lvl1pPr>
          </a:lstStyle>
          <a:p>
            <a:pPr>
              <a:defRPr/>
            </a:pPr>
            <a:endParaRPr lang="ru-RU"/>
          </a:p>
        </p:txBody>
      </p:sp>
      <p:sp>
        <p:nvSpPr>
          <p:cNvPr id="7" name="Номер слайда 5">
            <a:extLst>
              <a:ext uri="{FF2B5EF4-FFF2-40B4-BE49-F238E27FC236}">
                <a16:creationId xmlns:a16="http://schemas.microsoft.com/office/drawing/2014/main" id="{213DFC17-2FA9-40D2-A3A7-34A3F66CC0DA}"/>
              </a:ext>
            </a:extLst>
          </p:cNvPr>
          <p:cNvSpPr>
            <a:spLocks noGrp="1"/>
          </p:cNvSpPr>
          <p:nvPr>
            <p:ph type="sldNum" sz="quarter" idx="12"/>
          </p:nvPr>
        </p:nvSpPr>
        <p:spPr/>
        <p:txBody>
          <a:bodyPr/>
          <a:lstStyle>
            <a:lvl1pPr>
              <a:defRPr/>
            </a:lvl1pPr>
          </a:lstStyle>
          <a:p>
            <a:pPr>
              <a:defRPr/>
            </a:pPr>
            <a:fld id="{F33142D6-7773-45AC-8F2E-92C8657A9D5A}" type="slidenum">
              <a:rPr lang="ru-RU" altLang="ru-RU"/>
              <a:pPr>
                <a:defRPr/>
              </a:pPr>
              <a:t>‹#›</a:t>
            </a:fld>
            <a:endParaRPr lang="ru-RU" altLang="ru-RU"/>
          </a:p>
        </p:txBody>
      </p:sp>
    </p:spTree>
    <p:extLst>
      <p:ext uri="{BB962C8B-B14F-4D97-AF65-F5344CB8AC3E}">
        <p14:creationId xmlns:p14="http://schemas.microsoft.com/office/powerpoint/2010/main" val="17475424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Заголовок 1">
            <a:extLst>
              <a:ext uri="{FF2B5EF4-FFF2-40B4-BE49-F238E27FC236}">
                <a16:creationId xmlns:a16="http://schemas.microsoft.com/office/drawing/2014/main" id="{FCF3711A-0B4D-48AF-98EA-A4E78C4A3594}"/>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altLang="ru-RU"/>
              <a:t>Образец заголовка</a:t>
            </a:r>
          </a:p>
        </p:txBody>
      </p:sp>
      <p:sp>
        <p:nvSpPr>
          <p:cNvPr id="1027" name="Текст 2">
            <a:extLst>
              <a:ext uri="{FF2B5EF4-FFF2-40B4-BE49-F238E27FC236}">
                <a16:creationId xmlns:a16="http://schemas.microsoft.com/office/drawing/2014/main" id="{F15DCBBC-F201-475C-8499-4685A06803F1}"/>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ltLang="ru-RU"/>
              <a:t>Образец текста</a:t>
            </a:r>
          </a:p>
          <a:p>
            <a:pPr lvl="1"/>
            <a:r>
              <a:rPr lang="ru-RU" altLang="ru-RU"/>
              <a:t>Второй уровень</a:t>
            </a:r>
          </a:p>
          <a:p>
            <a:pPr lvl="2"/>
            <a:r>
              <a:rPr lang="ru-RU" altLang="ru-RU"/>
              <a:t>Третий уровень</a:t>
            </a:r>
          </a:p>
          <a:p>
            <a:pPr lvl="3"/>
            <a:r>
              <a:rPr lang="ru-RU" altLang="ru-RU"/>
              <a:t>Четвертый уровень</a:t>
            </a:r>
          </a:p>
          <a:p>
            <a:pPr lvl="4"/>
            <a:r>
              <a:rPr lang="ru-RU" altLang="ru-RU"/>
              <a:t>Пятый уровень</a:t>
            </a:r>
          </a:p>
        </p:txBody>
      </p:sp>
      <p:sp>
        <p:nvSpPr>
          <p:cNvPr id="4" name="Дата 3">
            <a:extLst>
              <a:ext uri="{FF2B5EF4-FFF2-40B4-BE49-F238E27FC236}">
                <a16:creationId xmlns:a16="http://schemas.microsoft.com/office/drawing/2014/main" id="{EB2470C8-6DC7-49DB-98B3-ED88FFF9FDA8}"/>
              </a:ext>
            </a:extLst>
          </p:cNvPr>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fld id="{5F34433B-B074-4939-8181-E4684C2AAD0C}" type="datetimeFigureOut">
              <a:rPr lang="ru-RU"/>
              <a:pPr>
                <a:defRPr/>
              </a:pPr>
              <a:t>12.12.2019</a:t>
            </a:fld>
            <a:endParaRPr lang="ru-RU"/>
          </a:p>
        </p:txBody>
      </p:sp>
      <p:sp>
        <p:nvSpPr>
          <p:cNvPr id="5" name="Нижний колонтитул 4">
            <a:extLst>
              <a:ext uri="{FF2B5EF4-FFF2-40B4-BE49-F238E27FC236}">
                <a16:creationId xmlns:a16="http://schemas.microsoft.com/office/drawing/2014/main" id="{24B82E0A-99D5-41C6-AFFD-308C1404AF19}"/>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endParaRPr lang="ru-RU"/>
          </a:p>
        </p:txBody>
      </p:sp>
      <p:sp>
        <p:nvSpPr>
          <p:cNvPr id="6" name="Номер слайда 5">
            <a:extLst>
              <a:ext uri="{FF2B5EF4-FFF2-40B4-BE49-F238E27FC236}">
                <a16:creationId xmlns:a16="http://schemas.microsoft.com/office/drawing/2014/main" id="{9919D229-A4E7-4C80-9242-2DAD3D357EC8}"/>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smtClean="0">
                <a:solidFill>
                  <a:srgbClr val="898989"/>
                </a:solidFill>
                <a:latin typeface="Calibri" panose="020F0502020204030204" pitchFamily="34" charset="0"/>
              </a:defRPr>
            </a:lvl1pPr>
          </a:lstStyle>
          <a:p>
            <a:pPr>
              <a:defRPr/>
            </a:pPr>
            <a:fld id="{F00EEFAB-E4CE-44D0-A492-E97428F9F13B}" type="slidenum">
              <a:rPr lang="ru-RU" altLang="ru-RU"/>
              <a:pPr>
                <a:defRPr/>
              </a:pPr>
              <a:t>‹#›</a:t>
            </a:fld>
            <a:endParaRPr lang="ru-RU" alt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3.jpeg"/><Relationship Id="rId1" Type="http://schemas.openxmlformats.org/officeDocument/2006/relationships/slideLayout" Target="../slideLayouts/slideLayout1.xml"/><Relationship Id="rId4" Type="http://schemas.openxmlformats.org/officeDocument/2006/relationships/image" Target="../media/image22.png"/></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13.jpeg"/><Relationship Id="rId1" Type="http://schemas.openxmlformats.org/officeDocument/2006/relationships/slideLayout" Target="../slideLayouts/slideLayout1.xml"/><Relationship Id="rId4" Type="http://schemas.openxmlformats.org/officeDocument/2006/relationships/image" Target="../media/image24.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1.xml"/><Relationship Id="rId6" Type="http://schemas.openxmlformats.org/officeDocument/2006/relationships/image" Target="../media/image17.jpeg"/><Relationship Id="rId5" Type="http://schemas.openxmlformats.org/officeDocument/2006/relationships/image" Target="../media/image16.png"/><Relationship Id="rId4" Type="http://schemas.openxmlformats.org/officeDocument/2006/relationships/image" Target="../media/image15.jpeg"/></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3.jpeg"/><Relationship Id="rId1" Type="http://schemas.openxmlformats.org/officeDocument/2006/relationships/slideLayout" Target="../slideLayouts/slideLayout1.xml"/><Relationship Id="rId5" Type="http://schemas.openxmlformats.org/officeDocument/2006/relationships/image" Target="../media/image20.jpeg"/><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Дина\Desktop\Рисунок1.jpg">
            <a:extLst>
              <a:ext uri="{FF2B5EF4-FFF2-40B4-BE49-F238E27FC236}">
                <a16:creationId xmlns:a16="http://schemas.microsoft.com/office/drawing/2014/main" id="{DC3292BF-2D0C-4FFA-9293-038CA04B9DE8}"/>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992438" y="3992563"/>
            <a:ext cx="3859212" cy="253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Заголовок 1">
            <a:extLst>
              <a:ext uri="{FF2B5EF4-FFF2-40B4-BE49-F238E27FC236}">
                <a16:creationId xmlns:a16="http://schemas.microsoft.com/office/drawing/2014/main" id="{FAB6064D-ADA4-4ACD-B5E1-3CCC916C4C84}"/>
              </a:ext>
            </a:extLst>
          </p:cNvPr>
          <p:cNvSpPr>
            <a:spLocks noGrp="1"/>
          </p:cNvSpPr>
          <p:nvPr>
            <p:ph type="ctrTitle"/>
          </p:nvPr>
        </p:nvSpPr>
        <p:spPr>
          <a:xfrm>
            <a:off x="3779838" y="908050"/>
            <a:ext cx="5364162" cy="1470025"/>
          </a:xfrm>
        </p:spPr>
        <p:txBody>
          <a:bodyPr/>
          <a:lstStyle/>
          <a:p>
            <a:pPr eaLnBrk="1" hangingPunct="1"/>
            <a:r>
              <a:rPr lang="ru-RU" altLang="ru-RU" sz="2800" b="1">
                <a:solidFill>
                  <a:srgbClr val="FF0000"/>
                </a:solidFill>
                <a:latin typeface="Times New Roman" panose="02020603050405020304" pitchFamily="18" charset="0"/>
                <a:cs typeface="Times New Roman" panose="02020603050405020304" pitchFamily="18" charset="0"/>
              </a:rPr>
              <a:t>Урок английского языка, посвящённый 26-летию действующей Конституции РФ</a:t>
            </a:r>
          </a:p>
        </p:txBody>
      </p:sp>
      <p:sp>
        <p:nvSpPr>
          <p:cNvPr id="2052" name="Подзаголовок 2">
            <a:extLst>
              <a:ext uri="{FF2B5EF4-FFF2-40B4-BE49-F238E27FC236}">
                <a16:creationId xmlns:a16="http://schemas.microsoft.com/office/drawing/2014/main" id="{96DD2EBF-5554-4E9E-ADAF-33F34C6DCCC2}"/>
              </a:ext>
            </a:extLst>
          </p:cNvPr>
          <p:cNvSpPr>
            <a:spLocks noGrp="1"/>
          </p:cNvSpPr>
          <p:nvPr>
            <p:ph type="subTitle" idx="1"/>
          </p:nvPr>
        </p:nvSpPr>
        <p:spPr>
          <a:xfrm>
            <a:off x="3635375" y="2276475"/>
            <a:ext cx="5508625" cy="1836738"/>
          </a:xfrm>
        </p:spPr>
        <p:txBody>
          <a:bodyPr/>
          <a:lstStyle/>
          <a:p>
            <a:pPr eaLnBrk="1" hangingPunct="1"/>
            <a:r>
              <a:rPr lang="ru-RU" altLang="ru-RU" sz="2400" b="1">
                <a:solidFill>
                  <a:schemeClr val="bg1"/>
                </a:solidFill>
                <a:latin typeface="Times New Roman" panose="02020603050405020304" pitchFamily="18" charset="0"/>
                <a:cs typeface="Times New Roman" panose="02020603050405020304" pitchFamily="18" charset="0"/>
              </a:rPr>
              <a:t>Подготовил по материалам сети интернет: учитель английского языка МБОУ "Арх-Голицынская ООШ« Цирулев Дмитрий Вадимович</a:t>
            </a:r>
          </a:p>
        </p:txBody>
      </p:sp>
      <p:pic>
        <p:nvPicPr>
          <p:cNvPr id="4" name="Рисунок 3" descr="конст рис1.jpg">
            <a:extLst>
              <a:ext uri="{FF2B5EF4-FFF2-40B4-BE49-F238E27FC236}">
                <a16:creationId xmlns:a16="http://schemas.microsoft.com/office/drawing/2014/main" id="{33B66442-B580-41F3-BDE6-0902123CD7E6}"/>
              </a:ext>
            </a:extLst>
          </p:cNvPr>
          <p:cNvPicPr>
            <a:picLocks noChangeAspect="1"/>
          </p:cNvPicPr>
          <p:nvPr/>
        </p:nvPicPr>
        <p:blipFill>
          <a:blip r:embed="rId3"/>
          <a:stretch>
            <a:fillRect/>
          </a:stretch>
        </p:blipFill>
        <p:spPr>
          <a:xfrm>
            <a:off x="428625" y="1643063"/>
            <a:ext cx="2154238" cy="3240087"/>
          </a:xfrm>
          <a:prstGeom prst="rect">
            <a:avLst/>
          </a:prstGeom>
          <a:ln>
            <a:noFill/>
          </a:ln>
          <a:effectLst>
            <a:outerShdw blurRad="190500" algn="tl" rotWithShape="0">
              <a:srgbClr val="000000">
                <a:alpha val="70000"/>
              </a:srgbClr>
            </a:outerShdw>
          </a:effectLst>
        </p:spPr>
      </p:pic>
      <p:sp>
        <p:nvSpPr>
          <p:cNvPr id="2054" name="TextBox 4">
            <a:extLst>
              <a:ext uri="{FF2B5EF4-FFF2-40B4-BE49-F238E27FC236}">
                <a16:creationId xmlns:a16="http://schemas.microsoft.com/office/drawing/2014/main" id="{FA180E4F-1126-471A-9A93-9B16EE801813}"/>
              </a:ext>
            </a:extLst>
          </p:cNvPr>
          <p:cNvSpPr txBox="1">
            <a:spLocks noChangeArrowheads="1"/>
          </p:cNvSpPr>
          <p:nvPr/>
        </p:nvSpPr>
        <p:spPr bwMode="auto">
          <a:xfrm>
            <a:off x="0" y="428625"/>
            <a:ext cx="91440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ru-RU" b="1">
                <a:solidFill>
                  <a:srgbClr val="0000FF"/>
                </a:solidFill>
                <a:latin typeface="Times New Roman" panose="02020603050405020304" pitchFamily="18" charset="0"/>
                <a:cs typeface="Times New Roman" panose="02020603050405020304" pitchFamily="18" charset="0"/>
              </a:rPr>
              <a:t>“The Constitution of the Russian Federation is 26”</a:t>
            </a:r>
            <a:endParaRPr lang="ru-RU" altLang="ru-RU" b="1">
              <a:solidFill>
                <a:srgbClr val="0000FF"/>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Заголовок 1">
            <a:extLst>
              <a:ext uri="{FF2B5EF4-FFF2-40B4-BE49-F238E27FC236}">
                <a16:creationId xmlns:a16="http://schemas.microsoft.com/office/drawing/2014/main" id="{444D0856-4A67-45F8-B6EC-48A832F7FC9D}"/>
              </a:ext>
            </a:extLst>
          </p:cNvPr>
          <p:cNvSpPr>
            <a:spLocks noGrp="1"/>
          </p:cNvSpPr>
          <p:nvPr>
            <p:ph type="ctrTitle"/>
          </p:nvPr>
        </p:nvSpPr>
        <p:spPr>
          <a:xfrm>
            <a:off x="2143125" y="357188"/>
            <a:ext cx="7000875" cy="1528762"/>
          </a:xfrm>
        </p:spPr>
        <p:txBody>
          <a:bodyPr/>
          <a:lstStyle/>
          <a:p>
            <a:pPr eaLnBrk="1" hangingPunct="1"/>
            <a:r>
              <a:rPr lang="en-US" altLang="ru-RU" sz="3200" b="1" dirty="0">
                <a:solidFill>
                  <a:srgbClr val="002060"/>
                </a:solidFill>
                <a:latin typeface="Times New Roman" panose="02020603050405020304" pitchFamily="18" charset="0"/>
                <a:cs typeface="Times New Roman" panose="02020603050405020304" pitchFamily="18" charset="0"/>
              </a:rPr>
              <a:t>We have the right to health protection and medical care.</a:t>
            </a:r>
            <a:endParaRPr lang="ru-RU" altLang="ru-RU" sz="3200" b="1" dirty="0">
              <a:solidFill>
                <a:srgbClr val="002060"/>
              </a:solidFill>
              <a:latin typeface="Times New Roman" panose="02020603050405020304" pitchFamily="18" charset="0"/>
              <a:cs typeface="Times New Roman" panose="02020603050405020304" pitchFamily="18" charset="0"/>
            </a:endParaRPr>
          </a:p>
        </p:txBody>
      </p:sp>
      <p:sp>
        <p:nvSpPr>
          <p:cNvPr id="11267" name="Подзаголовок 2">
            <a:extLst>
              <a:ext uri="{FF2B5EF4-FFF2-40B4-BE49-F238E27FC236}">
                <a16:creationId xmlns:a16="http://schemas.microsoft.com/office/drawing/2014/main" id="{88054CB7-5E5C-483D-879E-4B010D9C29EC}"/>
              </a:ext>
            </a:extLst>
          </p:cNvPr>
          <p:cNvSpPr>
            <a:spLocks noGrp="1"/>
          </p:cNvSpPr>
          <p:nvPr>
            <p:ph type="subTitle" idx="1"/>
          </p:nvPr>
        </p:nvSpPr>
        <p:spPr>
          <a:xfrm>
            <a:off x="2500313" y="4643438"/>
            <a:ext cx="6400800" cy="1752600"/>
          </a:xfrm>
        </p:spPr>
        <p:txBody>
          <a:bodyPr/>
          <a:lstStyle/>
          <a:p>
            <a:pPr eaLnBrk="1" hangingPunct="1"/>
            <a:endParaRPr lang="ru-RU" altLang="ru-RU" sz="2800" b="1">
              <a:solidFill>
                <a:srgbClr val="0000FF"/>
              </a:solidFill>
              <a:latin typeface="Times New Roman" panose="02020603050405020304" pitchFamily="18" charset="0"/>
              <a:cs typeface="Times New Roman" panose="02020603050405020304" pitchFamily="18" charset="0"/>
            </a:endParaRPr>
          </a:p>
        </p:txBody>
      </p:sp>
      <p:pic>
        <p:nvPicPr>
          <p:cNvPr id="11268" name="Picture 5">
            <a:extLst>
              <a:ext uri="{FF2B5EF4-FFF2-40B4-BE49-F238E27FC236}">
                <a16:creationId xmlns:a16="http://schemas.microsoft.com/office/drawing/2014/main" id="{A3FD9894-D78F-434B-97D2-7ABFC874F8A4}"/>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14313" y="285750"/>
            <a:ext cx="1908175" cy="2916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Подзаголовок 9">
            <a:extLst>
              <a:ext uri="{FF2B5EF4-FFF2-40B4-BE49-F238E27FC236}">
                <a16:creationId xmlns:a16="http://schemas.microsoft.com/office/drawing/2014/main" id="{7F873D3E-F002-4B5A-88E0-DDDEC45F2A1D}"/>
              </a:ext>
            </a:extLst>
          </p:cNvPr>
          <p:cNvSpPr>
            <a:spLocks noGrp="1"/>
          </p:cNvSpPr>
          <p:nvPr>
            <p:ph type="subTitle" idx="1"/>
          </p:nvPr>
        </p:nvSpPr>
        <p:spPr/>
        <p:txBody>
          <a:bodyPr/>
          <a:lstStyle/>
          <a:p>
            <a:pPr>
              <a:buFont typeface="Arial" charset="0"/>
              <a:buNone/>
              <a:defRPr/>
            </a:pPr>
            <a:endParaRPr lang="ru-RU" dirty="0"/>
          </a:p>
        </p:txBody>
      </p:sp>
      <p:sp>
        <p:nvSpPr>
          <p:cNvPr id="15" name="Подзаголовок 14">
            <a:extLst>
              <a:ext uri="{FF2B5EF4-FFF2-40B4-BE49-F238E27FC236}">
                <a16:creationId xmlns:a16="http://schemas.microsoft.com/office/drawing/2014/main" id="{B0484EE1-91E0-47E7-B3B9-30F8E9027330}"/>
              </a:ext>
            </a:extLst>
          </p:cNvPr>
          <p:cNvSpPr>
            <a:spLocks noGrp="1"/>
          </p:cNvSpPr>
          <p:nvPr>
            <p:ph type="subTitle" idx="1"/>
          </p:nvPr>
        </p:nvSpPr>
        <p:spPr/>
        <p:txBody>
          <a:bodyPr/>
          <a:lstStyle/>
          <a:p>
            <a:pPr>
              <a:buFont typeface="Arial" charset="0"/>
              <a:buNone/>
              <a:defRPr/>
            </a:pPr>
            <a:endParaRPr lang="ru-RU" dirty="0"/>
          </a:p>
        </p:txBody>
      </p:sp>
      <p:pic>
        <p:nvPicPr>
          <p:cNvPr id="3" name="Рисунок 2" descr="Изображение выглядит как рисунок&#10;&#10;Автоматически созданное описание">
            <a:extLst>
              <a:ext uri="{FF2B5EF4-FFF2-40B4-BE49-F238E27FC236}">
                <a16:creationId xmlns:a16="http://schemas.microsoft.com/office/drawing/2014/main" id="{62BB1548-B158-48DC-A156-1DA8672C4E1A}"/>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33073" y="3429000"/>
            <a:ext cx="4334480" cy="3057952"/>
          </a:xfrm>
          <a:prstGeom prst="rect">
            <a:avLst/>
          </a:prstGeom>
          <a:ln>
            <a:noFill/>
          </a:ln>
          <a:effectLst>
            <a:softEdge rad="112500"/>
          </a:effectLst>
        </p:spPr>
      </p:pic>
      <p:pic>
        <p:nvPicPr>
          <p:cNvPr id="5" name="Рисунок 4" descr="Изображение выглядит как рисунок&#10;&#10;Автоматически созданное описание">
            <a:extLst>
              <a:ext uri="{FF2B5EF4-FFF2-40B4-BE49-F238E27FC236}">
                <a16:creationId xmlns:a16="http://schemas.microsoft.com/office/drawing/2014/main" id="{6741C360-4BDF-4DF2-9861-8E694980AF31}"/>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852957" y="1885950"/>
            <a:ext cx="4048156" cy="4132242"/>
          </a:xfrm>
          <a:prstGeom prst="rect">
            <a:avLst/>
          </a:prstGeom>
          <a:ln>
            <a:noFill/>
          </a:ln>
          <a:effectLst>
            <a:softEdge rad="112500"/>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Заголовок 1">
            <a:extLst>
              <a:ext uri="{FF2B5EF4-FFF2-40B4-BE49-F238E27FC236}">
                <a16:creationId xmlns:a16="http://schemas.microsoft.com/office/drawing/2014/main" id="{F75D44C6-9A33-44D5-95C6-50774B75A617}"/>
              </a:ext>
            </a:extLst>
          </p:cNvPr>
          <p:cNvSpPr>
            <a:spLocks noGrp="1"/>
          </p:cNvSpPr>
          <p:nvPr>
            <p:ph type="ctrTitle"/>
          </p:nvPr>
        </p:nvSpPr>
        <p:spPr>
          <a:xfrm>
            <a:off x="2143125" y="357188"/>
            <a:ext cx="7000875" cy="1528762"/>
          </a:xfrm>
        </p:spPr>
        <p:txBody>
          <a:bodyPr/>
          <a:lstStyle/>
          <a:p>
            <a:pPr eaLnBrk="1" hangingPunct="1"/>
            <a:r>
              <a:rPr lang="en-US" altLang="ru-RU" b="1">
                <a:solidFill>
                  <a:srgbClr val="002060"/>
                </a:solidFill>
                <a:latin typeface="Times New Roman" panose="02020603050405020304" pitchFamily="18" charset="0"/>
                <a:cs typeface="Times New Roman" panose="02020603050405020304" pitchFamily="18" charset="0"/>
              </a:rPr>
              <a:t>Thank you for the lesson! Goodbye!</a:t>
            </a:r>
            <a:endParaRPr lang="ru-RU" altLang="ru-RU" b="1">
              <a:solidFill>
                <a:srgbClr val="002060"/>
              </a:solidFill>
              <a:latin typeface="Times New Roman" panose="02020603050405020304" pitchFamily="18" charset="0"/>
              <a:cs typeface="Times New Roman" panose="02020603050405020304" pitchFamily="18" charset="0"/>
            </a:endParaRPr>
          </a:p>
        </p:txBody>
      </p:sp>
      <p:sp>
        <p:nvSpPr>
          <p:cNvPr id="12291" name="Подзаголовок 2">
            <a:extLst>
              <a:ext uri="{FF2B5EF4-FFF2-40B4-BE49-F238E27FC236}">
                <a16:creationId xmlns:a16="http://schemas.microsoft.com/office/drawing/2014/main" id="{1537FE57-8470-4C27-97C2-9590689912C3}"/>
              </a:ext>
            </a:extLst>
          </p:cNvPr>
          <p:cNvSpPr>
            <a:spLocks noGrp="1"/>
          </p:cNvSpPr>
          <p:nvPr>
            <p:ph type="subTitle" idx="1"/>
          </p:nvPr>
        </p:nvSpPr>
        <p:spPr>
          <a:xfrm>
            <a:off x="2500313" y="4643438"/>
            <a:ext cx="6400800" cy="1752600"/>
          </a:xfrm>
        </p:spPr>
        <p:txBody>
          <a:bodyPr/>
          <a:lstStyle/>
          <a:p>
            <a:pPr eaLnBrk="1" hangingPunct="1"/>
            <a:endParaRPr lang="ru-RU" altLang="ru-RU" sz="2800" b="1">
              <a:solidFill>
                <a:srgbClr val="0000FF"/>
              </a:solidFill>
              <a:latin typeface="Times New Roman" panose="02020603050405020304" pitchFamily="18" charset="0"/>
              <a:cs typeface="Times New Roman" panose="02020603050405020304" pitchFamily="18" charset="0"/>
            </a:endParaRPr>
          </a:p>
        </p:txBody>
      </p:sp>
      <p:pic>
        <p:nvPicPr>
          <p:cNvPr id="12292" name="Picture 5">
            <a:extLst>
              <a:ext uri="{FF2B5EF4-FFF2-40B4-BE49-F238E27FC236}">
                <a16:creationId xmlns:a16="http://schemas.microsoft.com/office/drawing/2014/main" id="{D85E2F54-FC2E-4161-A5C1-6E1E3D5BDABB}"/>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57188" y="571500"/>
            <a:ext cx="1908175" cy="2916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Подзаголовок 9">
            <a:extLst>
              <a:ext uri="{FF2B5EF4-FFF2-40B4-BE49-F238E27FC236}">
                <a16:creationId xmlns:a16="http://schemas.microsoft.com/office/drawing/2014/main" id="{4AC9C6A1-B006-4643-9CA1-F894553F3DB4}"/>
              </a:ext>
            </a:extLst>
          </p:cNvPr>
          <p:cNvSpPr>
            <a:spLocks noGrp="1"/>
          </p:cNvSpPr>
          <p:nvPr>
            <p:ph type="subTitle" idx="1"/>
          </p:nvPr>
        </p:nvSpPr>
        <p:spPr/>
        <p:txBody>
          <a:bodyPr/>
          <a:lstStyle/>
          <a:p>
            <a:pPr>
              <a:buFont typeface="Arial" charset="0"/>
              <a:buNone/>
              <a:defRPr/>
            </a:pPr>
            <a:endParaRPr lang="ru-RU" dirty="0"/>
          </a:p>
        </p:txBody>
      </p:sp>
      <p:sp>
        <p:nvSpPr>
          <p:cNvPr id="15" name="Подзаголовок 14">
            <a:extLst>
              <a:ext uri="{FF2B5EF4-FFF2-40B4-BE49-F238E27FC236}">
                <a16:creationId xmlns:a16="http://schemas.microsoft.com/office/drawing/2014/main" id="{7827B1EC-8E99-4EC2-BD9E-F0BEE67BC48B}"/>
              </a:ext>
            </a:extLst>
          </p:cNvPr>
          <p:cNvSpPr>
            <a:spLocks noGrp="1"/>
          </p:cNvSpPr>
          <p:nvPr>
            <p:ph type="subTitle" idx="1"/>
          </p:nvPr>
        </p:nvSpPr>
        <p:spPr/>
        <p:txBody>
          <a:bodyPr/>
          <a:lstStyle/>
          <a:p>
            <a:pPr>
              <a:buFont typeface="Arial" charset="0"/>
              <a:buNone/>
              <a:defRPr/>
            </a:pPr>
            <a:endParaRPr lang="ru-RU" dirty="0"/>
          </a:p>
        </p:txBody>
      </p:sp>
      <p:pic>
        <p:nvPicPr>
          <p:cNvPr id="12295" name="Picture 2" descr="C:\Users\Дина\Desktop\Рисунок1.jpg">
            <a:extLst>
              <a:ext uri="{FF2B5EF4-FFF2-40B4-BE49-F238E27FC236}">
                <a16:creationId xmlns:a16="http://schemas.microsoft.com/office/drawing/2014/main" id="{541F216B-CF3E-40EC-811F-426FB2B2235F}"/>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565525" y="2279650"/>
            <a:ext cx="4902200" cy="3219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6" name="Рисунок 12" descr="russia_3.gif">
            <a:extLst>
              <a:ext uri="{FF2B5EF4-FFF2-40B4-BE49-F238E27FC236}">
                <a16:creationId xmlns:a16="http://schemas.microsoft.com/office/drawing/2014/main" id="{F901D985-1E28-44E3-A964-537AAD8036ED}"/>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854075" y="3925888"/>
            <a:ext cx="2212975" cy="2530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Заголовок 1">
            <a:extLst>
              <a:ext uri="{FF2B5EF4-FFF2-40B4-BE49-F238E27FC236}">
                <a16:creationId xmlns:a16="http://schemas.microsoft.com/office/drawing/2014/main" id="{A0A4AF48-09FB-41F7-90FF-280A22A6232D}"/>
              </a:ext>
            </a:extLst>
          </p:cNvPr>
          <p:cNvSpPr>
            <a:spLocks noGrp="1"/>
          </p:cNvSpPr>
          <p:nvPr>
            <p:ph type="ctrTitle"/>
          </p:nvPr>
        </p:nvSpPr>
        <p:spPr>
          <a:xfrm>
            <a:off x="2500313" y="115888"/>
            <a:ext cx="6643687" cy="4413250"/>
          </a:xfrm>
        </p:spPr>
        <p:txBody>
          <a:bodyPr/>
          <a:lstStyle/>
          <a:p>
            <a:pPr eaLnBrk="1" hangingPunct="1">
              <a:defRPr/>
            </a:pPr>
            <a:br>
              <a:rPr lang="en-US" sz="3200" b="1" kern="0" dirty="0">
                <a:latin typeface="Times New Roman" pitchFamily="18" charset="0"/>
                <a:cs typeface="Times New Roman" pitchFamily="18" charset="0"/>
              </a:rPr>
            </a:br>
            <a:br>
              <a:rPr lang="en-US" sz="3200" b="1" kern="0" dirty="0">
                <a:latin typeface="Times New Roman" pitchFamily="18" charset="0"/>
                <a:cs typeface="Times New Roman" pitchFamily="18" charset="0"/>
              </a:rPr>
            </a:br>
            <a:br>
              <a:rPr lang="ru-RU" sz="2400" b="1" dirty="0">
                <a:latin typeface="Times New Roman" pitchFamily="18" charset="0"/>
                <a:cs typeface="Times New Roman" pitchFamily="18" charset="0"/>
              </a:rPr>
            </a:br>
            <a:br>
              <a:rPr lang="ru-RU" sz="2400" b="1" dirty="0">
                <a:latin typeface="Times New Roman" pitchFamily="18" charset="0"/>
                <a:cs typeface="Times New Roman" pitchFamily="18" charset="0"/>
              </a:rPr>
            </a:br>
            <a:br>
              <a:rPr lang="ru-RU" sz="2400" b="1" dirty="0">
                <a:latin typeface="Times New Roman" pitchFamily="18" charset="0"/>
                <a:cs typeface="Times New Roman" pitchFamily="18" charset="0"/>
              </a:rPr>
            </a:br>
            <a:r>
              <a:rPr lang="en-US" sz="2800" b="1" dirty="0">
                <a:solidFill>
                  <a:schemeClr val="accent1">
                    <a:lumMod val="50000"/>
                  </a:schemeClr>
                </a:solidFill>
                <a:latin typeface="Times New Roman" pitchFamily="18" charset="0"/>
                <a:cs typeface="Times New Roman" pitchFamily="18" charset="0"/>
              </a:rPr>
              <a:t>Read the words with the sound -</a:t>
            </a:r>
            <a:r>
              <a:rPr lang="en-US" sz="2800" b="1" dirty="0" err="1">
                <a:solidFill>
                  <a:schemeClr val="accent1">
                    <a:lumMod val="50000"/>
                  </a:schemeClr>
                </a:solidFill>
                <a:latin typeface="Times New Roman" pitchFamily="18" charset="0"/>
                <a:cs typeface="Times New Roman" pitchFamily="18" charset="0"/>
              </a:rPr>
              <a:t>tion</a:t>
            </a:r>
            <a:r>
              <a:rPr lang="en-US" sz="2800" b="1" dirty="0">
                <a:solidFill>
                  <a:schemeClr val="accent1">
                    <a:lumMod val="50000"/>
                  </a:schemeClr>
                </a:solidFill>
                <a:latin typeface="Times New Roman" pitchFamily="18" charset="0"/>
                <a:cs typeface="Times New Roman" pitchFamily="18" charset="0"/>
              </a:rPr>
              <a:t> [∫n]:</a:t>
            </a:r>
            <a:br>
              <a:rPr lang="ru-RU" sz="2800" dirty="0"/>
            </a:br>
            <a:r>
              <a:rPr lang="en-US" sz="3600" b="1" kern="0" dirty="0">
                <a:solidFill>
                  <a:srgbClr val="0000FF"/>
                </a:solidFill>
                <a:latin typeface="Times New Roman" pitchFamily="18" charset="0"/>
                <a:cs typeface="Times New Roman" pitchFamily="18" charset="0"/>
              </a:rPr>
              <a:t>constitu</a:t>
            </a:r>
            <a:r>
              <a:rPr lang="en-US" sz="3600" b="1" kern="0" dirty="0">
                <a:solidFill>
                  <a:srgbClr val="FF0000"/>
                </a:solidFill>
                <a:latin typeface="Times New Roman" pitchFamily="18" charset="0"/>
                <a:cs typeface="Times New Roman" pitchFamily="18" charset="0"/>
              </a:rPr>
              <a:t>tion </a:t>
            </a:r>
            <a:r>
              <a:rPr lang="en-US" sz="3600" b="1" kern="0" dirty="0">
                <a:latin typeface="Times New Roman" pitchFamily="18" charset="0"/>
                <a:cs typeface="Times New Roman" pitchFamily="18" charset="0"/>
              </a:rPr>
              <a:t>                                                                </a:t>
            </a:r>
            <a:r>
              <a:rPr lang="en-US" sz="3600" b="1" kern="0" dirty="0">
                <a:solidFill>
                  <a:srgbClr val="0000FF"/>
                </a:solidFill>
                <a:latin typeface="Times New Roman" pitchFamily="18" charset="0"/>
                <a:cs typeface="Times New Roman" pitchFamily="18" charset="0"/>
              </a:rPr>
              <a:t>declara</a:t>
            </a:r>
            <a:r>
              <a:rPr lang="en-US" sz="3600" b="1" kern="0" dirty="0">
                <a:solidFill>
                  <a:srgbClr val="FF0000"/>
                </a:solidFill>
                <a:latin typeface="Times New Roman" pitchFamily="18" charset="0"/>
                <a:cs typeface="Times New Roman" pitchFamily="18" charset="0"/>
              </a:rPr>
              <a:t>tion </a:t>
            </a:r>
            <a:r>
              <a:rPr lang="en-US" sz="3600" b="1" kern="0" dirty="0">
                <a:latin typeface="Times New Roman" pitchFamily="18" charset="0"/>
                <a:cs typeface="Times New Roman" pitchFamily="18" charset="0"/>
              </a:rPr>
              <a:t>                                                                 </a:t>
            </a:r>
            <a:r>
              <a:rPr lang="en-US" sz="3600" b="1" kern="0" dirty="0">
                <a:solidFill>
                  <a:srgbClr val="0000FF"/>
                </a:solidFill>
                <a:latin typeface="Times New Roman" pitchFamily="18" charset="0"/>
                <a:cs typeface="Times New Roman" pitchFamily="18" charset="0"/>
              </a:rPr>
              <a:t>revolu</a:t>
            </a:r>
            <a:r>
              <a:rPr lang="en-US" sz="3600" b="1" kern="0" dirty="0">
                <a:solidFill>
                  <a:srgbClr val="FF0000"/>
                </a:solidFill>
                <a:latin typeface="Times New Roman" pitchFamily="18" charset="0"/>
                <a:cs typeface="Times New Roman" pitchFamily="18" charset="0"/>
              </a:rPr>
              <a:t>tion </a:t>
            </a:r>
            <a:r>
              <a:rPr lang="en-US" sz="3600" b="1" kern="0" dirty="0">
                <a:latin typeface="Times New Roman" pitchFamily="18" charset="0"/>
                <a:cs typeface="Times New Roman" pitchFamily="18" charset="0"/>
              </a:rPr>
              <a:t>                                                                 </a:t>
            </a:r>
            <a:r>
              <a:rPr lang="en-US" sz="3600" b="1" kern="0" dirty="0">
                <a:solidFill>
                  <a:schemeClr val="bg1"/>
                </a:solidFill>
                <a:latin typeface="Times New Roman" pitchFamily="18" charset="0"/>
                <a:cs typeface="Times New Roman" pitchFamily="18" charset="0"/>
              </a:rPr>
              <a:t>protec</a:t>
            </a:r>
            <a:r>
              <a:rPr lang="en-US" sz="3600" b="1" kern="0" dirty="0">
                <a:solidFill>
                  <a:srgbClr val="FF0000"/>
                </a:solidFill>
                <a:latin typeface="Times New Roman" pitchFamily="18" charset="0"/>
                <a:cs typeface="Times New Roman" pitchFamily="18" charset="0"/>
              </a:rPr>
              <a:t>tion</a:t>
            </a:r>
            <a:r>
              <a:rPr lang="en-US" sz="3600" b="1" kern="0" dirty="0">
                <a:latin typeface="Times New Roman" pitchFamily="18" charset="0"/>
                <a:cs typeface="Times New Roman" pitchFamily="18" charset="0"/>
              </a:rPr>
              <a:t>                                                                 </a:t>
            </a:r>
            <a:r>
              <a:rPr lang="en-US" sz="3600" b="1" kern="0" dirty="0">
                <a:solidFill>
                  <a:schemeClr val="bg1"/>
                </a:solidFill>
                <a:latin typeface="Times New Roman" pitchFamily="18" charset="0"/>
                <a:cs typeface="Times New Roman" pitchFamily="18" charset="0"/>
              </a:rPr>
              <a:t>educa</a:t>
            </a:r>
            <a:r>
              <a:rPr lang="en-US" sz="3600" b="1" kern="0" dirty="0">
                <a:solidFill>
                  <a:srgbClr val="FF0000"/>
                </a:solidFill>
                <a:latin typeface="Times New Roman" pitchFamily="18" charset="0"/>
                <a:cs typeface="Times New Roman" pitchFamily="18" charset="0"/>
              </a:rPr>
              <a:t>tion   </a:t>
            </a:r>
            <a:r>
              <a:rPr lang="en-US" sz="3600" b="1" kern="0" dirty="0">
                <a:latin typeface="Times New Roman" pitchFamily="18" charset="0"/>
                <a:cs typeface="Times New Roman" pitchFamily="18" charset="0"/>
              </a:rPr>
              <a:t>                                                    </a:t>
            </a:r>
            <a:r>
              <a:rPr lang="en-US" sz="3600" b="1" kern="0" dirty="0">
                <a:solidFill>
                  <a:schemeClr val="bg1"/>
                </a:solidFill>
                <a:latin typeface="Times New Roman" pitchFamily="18" charset="0"/>
                <a:cs typeface="Times New Roman" pitchFamily="18" charset="0"/>
              </a:rPr>
              <a:t>forma</a:t>
            </a:r>
            <a:r>
              <a:rPr lang="en-US" sz="3600" b="1" kern="0" dirty="0">
                <a:solidFill>
                  <a:srgbClr val="FF0000"/>
                </a:solidFill>
                <a:latin typeface="Times New Roman" pitchFamily="18" charset="0"/>
                <a:cs typeface="Times New Roman" pitchFamily="18" charset="0"/>
              </a:rPr>
              <a:t>tion  </a:t>
            </a:r>
            <a:r>
              <a:rPr lang="en-US" sz="3600" b="1" kern="0" dirty="0">
                <a:latin typeface="Times New Roman" pitchFamily="18" charset="0"/>
                <a:cs typeface="Times New Roman" pitchFamily="18" charset="0"/>
              </a:rPr>
              <a:t>                                                               </a:t>
            </a:r>
            <a:r>
              <a:rPr lang="en-US" sz="3600" b="1" kern="0" dirty="0">
                <a:solidFill>
                  <a:schemeClr val="bg1"/>
                </a:solidFill>
                <a:latin typeface="Times New Roman" pitchFamily="18" charset="0"/>
                <a:cs typeface="Times New Roman" pitchFamily="18" charset="0"/>
              </a:rPr>
              <a:t>informa</a:t>
            </a:r>
            <a:r>
              <a:rPr lang="en-US" sz="3600" b="1" kern="0" dirty="0">
                <a:solidFill>
                  <a:srgbClr val="FF0000"/>
                </a:solidFill>
                <a:latin typeface="Times New Roman" pitchFamily="18" charset="0"/>
                <a:cs typeface="Times New Roman" pitchFamily="18" charset="0"/>
              </a:rPr>
              <a:t>tion</a:t>
            </a:r>
            <a:br>
              <a:rPr lang="ru-RU" sz="3600" b="1" kern="0" dirty="0">
                <a:latin typeface="Times New Roman" pitchFamily="18" charset="0"/>
                <a:cs typeface="Times New Roman" pitchFamily="18" charset="0"/>
              </a:rPr>
            </a:br>
            <a:r>
              <a:rPr lang="en-US" sz="3600" b="1" kern="0" dirty="0">
                <a:latin typeface="Times New Roman" pitchFamily="18" charset="0"/>
                <a:cs typeface="Times New Roman" pitchFamily="18" charset="0"/>
              </a:rPr>
              <a:t>   </a:t>
            </a:r>
            <a:r>
              <a:rPr lang="en-US" sz="3600" b="1" kern="0" dirty="0">
                <a:solidFill>
                  <a:srgbClr val="0000FF"/>
                </a:solidFill>
                <a:latin typeface="Times New Roman" pitchFamily="18" charset="0"/>
                <a:cs typeface="Times New Roman" pitchFamily="18" charset="0"/>
              </a:rPr>
              <a:t>discrimina</a:t>
            </a:r>
            <a:r>
              <a:rPr lang="en-US" sz="3600" b="1" kern="0" dirty="0">
                <a:solidFill>
                  <a:schemeClr val="bg1"/>
                </a:solidFill>
                <a:latin typeface="Times New Roman" pitchFamily="18" charset="0"/>
                <a:cs typeface="Times New Roman" pitchFamily="18" charset="0"/>
              </a:rPr>
              <a:t>tion  </a:t>
            </a:r>
            <a:r>
              <a:rPr lang="en-US" sz="3600" b="1" kern="0" dirty="0">
                <a:latin typeface="Times New Roman" pitchFamily="18" charset="0"/>
                <a:cs typeface="Times New Roman" pitchFamily="18" charset="0"/>
              </a:rPr>
              <a:t>                                                               </a:t>
            </a:r>
            <a:r>
              <a:rPr lang="en-US" sz="3600" b="1" kern="0" dirty="0">
                <a:solidFill>
                  <a:srgbClr val="0000FF"/>
                </a:solidFill>
                <a:latin typeface="Times New Roman" pitchFamily="18" charset="0"/>
                <a:cs typeface="Times New Roman" pitchFamily="18" charset="0"/>
              </a:rPr>
              <a:t>prohibi</a:t>
            </a:r>
            <a:r>
              <a:rPr lang="en-US" sz="3600" b="1" kern="0" dirty="0">
                <a:solidFill>
                  <a:schemeClr val="bg1"/>
                </a:solidFill>
                <a:latin typeface="Times New Roman" pitchFamily="18" charset="0"/>
                <a:cs typeface="Times New Roman" pitchFamily="18" charset="0"/>
              </a:rPr>
              <a:t>tion</a:t>
            </a:r>
            <a:r>
              <a:rPr lang="en-US" sz="3600" b="1" kern="0" dirty="0">
                <a:solidFill>
                  <a:srgbClr val="FF0000"/>
                </a:solidFill>
                <a:latin typeface="Times New Roman" pitchFamily="18" charset="0"/>
                <a:cs typeface="Times New Roman" pitchFamily="18" charset="0"/>
              </a:rPr>
              <a:t>  </a:t>
            </a:r>
            <a:r>
              <a:rPr lang="en-US" sz="3600" b="1" kern="0" dirty="0">
                <a:latin typeface="Times New Roman" pitchFamily="18" charset="0"/>
                <a:cs typeface="Times New Roman" pitchFamily="18" charset="0"/>
              </a:rPr>
              <a:t>                                                              </a:t>
            </a:r>
            <a:r>
              <a:rPr lang="en-US" sz="3600" b="1" kern="0" dirty="0">
                <a:solidFill>
                  <a:srgbClr val="0000FF"/>
                </a:solidFill>
                <a:latin typeface="Times New Roman" pitchFamily="18" charset="0"/>
                <a:cs typeface="Times New Roman" pitchFamily="18" charset="0"/>
              </a:rPr>
              <a:t>preven</a:t>
            </a:r>
            <a:r>
              <a:rPr lang="en-US" sz="3600" b="1" kern="0" dirty="0">
                <a:solidFill>
                  <a:schemeClr val="bg1"/>
                </a:solidFill>
                <a:latin typeface="Times New Roman" pitchFamily="18" charset="0"/>
                <a:cs typeface="Times New Roman" pitchFamily="18" charset="0"/>
              </a:rPr>
              <a:t>tion</a:t>
            </a:r>
            <a:br>
              <a:rPr lang="ru-RU" sz="2800" b="1" kern="0" dirty="0">
                <a:latin typeface="Times New Roman" pitchFamily="18" charset="0"/>
                <a:cs typeface="Times New Roman" pitchFamily="18" charset="0"/>
              </a:rPr>
            </a:br>
            <a:endParaRPr lang="ru-RU" sz="2800" b="1" kern="0" dirty="0">
              <a:solidFill>
                <a:srgbClr val="FF0000"/>
              </a:solidFill>
              <a:latin typeface="Times New Roman" pitchFamily="18" charset="0"/>
              <a:cs typeface="Times New Roman" pitchFamily="18" charset="0"/>
            </a:endParaRPr>
          </a:p>
        </p:txBody>
      </p:sp>
      <p:pic>
        <p:nvPicPr>
          <p:cNvPr id="3075" name="Рисунок 5" descr="russia_3.gif">
            <a:extLst>
              <a:ext uri="{FF2B5EF4-FFF2-40B4-BE49-F238E27FC236}">
                <a16:creationId xmlns:a16="http://schemas.microsoft.com/office/drawing/2014/main" id="{5C06B6BD-B6B9-40E8-BA49-F30C47943ED9}"/>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20688" y="354013"/>
            <a:ext cx="2120900" cy="2419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6" name="Picture 3">
            <a:extLst>
              <a:ext uri="{FF2B5EF4-FFF2-40B4-BE49-F238E27FC236}">
                <a16:creationId xmlns:a16="http://schemas.microsoft.com/office/drawing/2014/main" id="{01437981-304C-432D-AB10-E2BE4D9AE354}"/>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33413" y="3638550"/>
            <a:ext cx="2938462" cy="229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Заголовок 1">
            <a:extLst>
              <a:ext uri="{FF2B5EF4-FFF2-40B4-BE49-F238E27FC236}">
                <a16:creationId xmlns:a16="http://schemas.microsoft.com/office/drawing/2014/main" id="{46D96F39-DAD8-4170-B8D5-508FC9F1C573}"/>
              </a:ext>
            </a:extLst>
          </p:cNvPr>
          <p:cNvSpPr>
            <a:spLocks noGrp="1"/>
          </p:cNvSpPr>
          <p:nvPr>
            <p:ph type="ctrTitle"/>
          </p:nvPr>
        </p:nvSpPr>
        <p:spPr>
          <a:xfrm>
            <a:off x="1619250" y="1341438"/>
            <a:ext cx="7810500" cy="1628775"/>
          </a:xfrm>
        </p:spPr>
        <p:txBody>
          <a:bodyPr/>
          <a:lstStyle/>
          <a:p>
            <a:pPr eaLnBrk="1" hangingPunct="1">
              <a:defRPr/>
            </a:pPr>
            <a:r>
              <a:rPr lang="en-US" sz="3200" dirty="0">
                <a:latin typeface="Times New Roman" pitchFamily="18" charset="0"/>
                <a:cs typeface="Times New Roman" pitchFamily="18" charset="0"/>
              </a:rPr>
              <a:t> </a:t>
            </a:r>
            <a:br>
              <a:rPr lang="en-US" sz="3200" dirty="0">
                <a:latin typeface="Times New Roman" pitchFamily="18" charset="0"/>
                <a:cs typeface="Times New Roman" pitchFamily="18" charset="0"/>
              </a:rPr>
            </a:br>
            <a:r>
              <a:rPr lang="en-US" sz="3200" dirty="0">
                <a:latin typeface="Times New Roman" pitchFamily="18" charset="0"/>
                <a:cs typeface="Times New Roman" pitchFamily="18" charset="0"/>
              </a:rPr>
              <a:t> </a:t>
            </a:r>
            <a:br>
              <a:rPr lang="en-US" sz="3200" dirty="0">
                <a:latin typeface="Times New Roman" pitchFamily="18" charset="0"/>
                <a:cs typeface="Times New Roman" pitchFamily="18" charset="0"/>
              </a:rPr>
            </a:br>
            <a:r>
              <a:rPr lang="en-US" sz="3600" b="1" dirty="0">
                <a:solidFill>
                  <a:schemeClr val="accent1">
                    <a:lumMod val="50000"/>
                  </a:schemeClr>
                </a:solidFill>
                <a:latin typeface="Times New Roman" panose="02020603050405020304" pitchFamily="18" charset="0"/>
                <a:cs typeface="Times New Roman" pitchFamily="18" charset="0"/>
              </a:rPr>
              <a:t> Listen, repeat and recite this poem: </a:t>
            </a:r>
            <a:br>
              <a:rPr lang="en-US" sz="3600" b="1" dirty="0">
                <a:solidFill>
                  <a:schemeClr val="accent1">
                    <a:lumMod val="50000"/>
                  </a:schemeClr>
                </a:solidFill>
                <a:latin typeface="Times New Roman" panose="02020603050405020304" pitchFamily="18" charset="0"/>
                <a:cs typeface="Times New Roman" pitchFamily="18" charset="0"/>
              </a:rPr>
            </a:br>
            <a:br>
              <a:rPr lang="en-US" sz="3600" dirty="0">
                <a:latin typeface="Times New Roman" panose="02020603050405020304" pitchFamily="18" charset="0"/>
                <a:cs typeface="Times New Roman" panose="02020603050405020304" pitchFamily="18" charset="0"/>
              </a:rPr>
            </a:br>
            <a:r>
              <a:rPr lang="en-US" sz="3600" b="1" i="1" dirty="0">
                <a:solidFill>
                  <a:srgbClr val="FF0000"/>
                </a:solidFill>
                <a:latin typeface="Times New Roman" panose="02020603050405020304" pitchFamily="18" charset="0"/>
                <a:cs typeface="Times New Roman" pitchFamily="18" charset="0"/>
              </a:rPr>
              <a:t>This year, 2019, we celebrate</a:t>
            </a:r>
            <a:br>
              <a:rPr lang="ru-RU" sz="3600" b="1" i="1" dirty="0">
                <a:solidFill>
                  <a:srgbClr val="FF0000"/>
                </a:solidFill>
                <a:latin typeface="Times New Roman" panose="02020603050405020304" pitchFamily="18" charset="0"/>
                <a:cs typeface="Times New Roman" pitchFamily="18" charset="0"/>
              </a:rPr>
            </a:br>
            <a:r>
              <a:rPr lang="en-US" sz="3600" b="1" i="1" dirty="0">
                <a:solidFill>
                  <a:srgbClr val="FF0000"/>
                </a:solidFill>
                <a:latin typeface="Times New Roman" panose="02020603050405020304" pitchFamily="18" charset="0"/>
                <a:cs typeface="Times New Roman" pitchFamily="18" charset="0"/>
              </a:rPr>
              <a:t>The 26</a:t>
            </a:r>
            <a:r>
              <a:rPr lang="en-US" sz="3600" b="1" i="1" baseline="30000" dirty="0">
                <a:solidFill>
                  <a:srgbClr val="FF0000"/>
                </a:solidFill>
                <a:latin typeface="Times New Roman" panose="02020603050405020304" pitchFamily="18" charset="0"/>
                <a:cs typeface="Times New Roman" pitchFamily="18" charset="0"/>
              </a:rPr>
              <a:t>th</a:t>
            </a:r>
            <a:r>
              <a:rPr lang="en-US" sz="3600" b="1" i="1" dirty="0">
                <a:solidFill>
                  <a:srgbClr val="FF0000"/>
                </a:solidFill>
                <a:latin typeface="Times New Roman" panose="02020603050405020304" pitchFamily="18" charset="0"/>
                <a:cs typeface="Times New Roman" pitchFamily="18" charset="0"/>
              </a:rPr>
              <a:t> Constitution Day</a:t>
            </a:r>
            <a:br>
              <a:rPr lang="ru-RU" sz="3600" b="1" dirty="0">
                <a:solidFill>
                  <a:srgbClr val="FF0000"/>
                </a:solidFill>
                <a:latin typeface="Times New Roman" panose="02020603050405020304" pitchFamily="18" charset="0"/>
                <a:cs typeface="Times New Roman" pitchFamily="18" charset="0"/>
              </a:rPr>
            </a:br>
            <a:r>
              <a:rPr lang="en-US" sz="3600" b="1" i="1" dirty="0">
                <a:solidFill>
                  <a:srgbClr val="FF0000"/>
                </a:solidFill>
                <a:latin typeface="Times New Roman" panose="02020603050405020304" pitchFamily="18" charset="0"/>
                <a:cs typeface="Times New Roman" pitchFamily="18" charset="0"/>
              </a:rPr>
              <a:t>For us,</a:t>
            </a:r>
            <a:r>
              <a:rPr lang="en-US" sz="3600" b="1" dirty="0">
                <a:solidFill>
                  <a:srgbClr val="FF0000"/>
                </a:solidFill>
                <a:latin typeface="Times New Roman" panose="02020603050405020304" pitchFamily="18" charset="0"/>
                <a:cs typeface="Times New Roman" pitchFamily="18" charset="0"/>
              </a:rPr>
              <a:t> </a:t>
            </a:r>
            <a:r>
              <a:rPr lang="en-US" sz="3600" b="1" i="1" dirty="0">
                <a:solidFill>
                  <a:srgbClr val="FF0000"/>
                </a:solidFill>
                <a:latin typeface="Times New Roman" panose="02020603050405020304" pitchFamily="18" charset="0"/>
                <a:cs typeface="Times New Roman" pitchFamily="18" charset="0"/>
              </a:rPr>
              <a:t>united by a common fate,</a:t>
            </a:r>
            <a:br>
              <a:rPr lang="ru-RU" sz="3600" b="1" dirty="0">
                <a:solidFill>
                  <a:srgbClr val="FF0000"/>
                </a:solidFill>
                <a:latin typeface="Times New Roman" panose="02020603050405020304" pitchFamily="18" charset="0"/>
                <a:cs typeface="Times New Roman" pitchFamily="18" charset="0"/>
              </a:rPr>
            </a:br>
            <a:r>
              <a:rPr lang="en-US" sz="3600" b="1" i="1" dirty="0">
                <a:solidFill>
                  <a:srgbClr val="FF0000"/>
                </a:solidFill>
                <a:latin typeface="Times New Roman" panose="02020603050405020304" pitchFamily="18" charset="0"/>
                <a:cs typeface="Times New Roman" pitchFamily="18" charset="0"/>
              </a:rPr>
              <a:t>This holiday is very great,</a:t>
            </a:r>
            <a:br>
              <a:rPr lang="ru-RU" sz="3600" b="1" dirty="0">
                <a:solidFill>
                  <a:srgbClr val="FF0000"/>
                </a:solidFill>
                <a:latin typeface="Times New Roman" panose="02020603050405020304" pitchFamily="18" charset="0"/>
                <a:cs typeface="Times New Roman" pitchFamily="18" charset="0"/>
              </a:rPr>
            </a:br>
            <a:r>
              <a:rPr lang="en-US" sz="3600" b="1" i="1" dirty="0">
                <a:solidFill>
                  <a:srgbClr val="FF0000"/>
                </a:solidFill>
                <a:latin typeface="Times New Roman" panose="02020603050405020304" pitchFamily="18" charset="0"/>
                <a:cs typeface="Times New Roman" pitchFamily="18" charset="0"/>
              </a:rPr>
              <a:t>Because it gives us freedom</a:t>
            </a:r>
            <a:br>
              <a:rPr lang="ru-RU" sz="3600" b="1" dirty="0">
                <a:solidFill>
                  <a:srgbClr val="FF0000"/>
                </a:solidFill>
                <a:latin typeface="Times New Roman" panose="02020603050405020304" pitchFamily="18" charset="0"/>
                <a:cs typeface="Times New Roman" pitchFamily="18" charset="0"/>
              </a:rPr>
            </a:br>
            <a:r>
              <a:rPr lang="en-US" sz="3600" b="1" i="1" dirty="0">
                <a:solidFill>
                  <a:srgbClr val="FF0000"/>
                </a:solidFill>
                <a:latin typeface="Times New Roman" panose="02020603050405020304" pitchFamily="18" charset="0"/>
                <a:cs typeface="Times New Roman" pitchFamily="18" charset="0"/>
              </a:rPr>
              <a:t>And all of human rights.</a:t>
            </a:r>
            <a:br>
              <a:rPr lang="ru-RU" sz="4000" dirty="0"/>
            </a:br>
            <a:endParaRPr lang="ru-RU" sz="4000" b="1" dirty="0">
              <a:solidFill>
                <a:srgbClr val="FF0000"/>
              </a:solidFill>
              <a:latin typeface="Times New Roman" pitchFamily="18" charset="0"/>
              <a:cs typeface="Times New Roman" pitchFamily="18" charset="0"/>
            </a:endParaRPr>
          </a:p>
        </p:txBody>
      </p:sp>
      <p:pic>
        <p:nvPicPr>
          <p:cNvPr id="4099" name="Picture 5">
            <a:extLst>
              <a:ext uri="{FF2B5EF4-FFF2-40B4-BE49-F238E27FC236}">
                <a16:creationId xmlns:a16="http://schemas.microsoft.com/office/drawing/2014/main" id="{1F50AA5F-0D3A-4EBD-87A1-A18476B51667}"/>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14313" y="1143000"/>
            <a:ext cx="1743075" cy="266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0" name="Picture 4" descr="C:\Users\Дина\Desktop\Рисунок1.jpg">
            <a:extLst>
              <a:ext uri="{FF2B5EF4-FFF2-40B4-BE49-F238E27FC236}">
                <a16:creationId xmlns:a16="http://schemas.microsoft.com/office/drawing/2014/main" id="{42888955-6DB4-4130-B0C5-4F36B732E2B0}"/>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993900" y="4638675"/>
            <a:ext cx="4870450" cy="2024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Заголовок 1">
            <a:extLst>
              <a:ext uri="{FF2B5EF4-FFF2-40B4-BE49-F238E27FC236}">
                <a16:creationId xmlns:a16="http://schemas.microsoft.com/office/drawing/2014/main" id="{313DBF46-7BAA-4B39-B45F-7D5B398F769F}"/>
              </a:ext>
            </a:extLst>
          </p:cNvPr>
          <p:cNvSpPr>
            <a:spLocks noGrp="1"/>
          </p:cNvSpPr>
          <p:nvPr>
            <p:ph type="title"/>
          </p:nvPr>
        </p:nvSpPr>
        <p:spPr>
          <a:xfrm>
            <a:off x="107950" y="273050"/>
            <a:ext cx="8901113" cy="1162050"/>
          </a:xfrm>
        </p:spPr>
        <p:txBody>
          <a:bodyPr/>
          <a:lstStyle/>
          <a:p>
            <a:pPr algn="ctr"/>
            <a:r>
              <a:rPr lang="en-US" altLang="ru-RU" sz="3200">
                <a:latin typeface="Times New Roman" panose="02020603050405020304" pitchFamily="18" charset="0"/>
                <a:cs typeface="Times New Roman" panose="02020603050405020304" pitchFamily="18" charset="0"/>
              </a:rPr>
              <a:t>The task of understanding the main idea of the text</a:t>
            </a:r>
            <a:endParaRPr lang="ru-RU" altLang="ru-RU" sz="3200">
              <a:latin typeface="Times New Roman" panose="02020603050405020304" pitchFamily="18" charset="0"/>
              <a:cs typeface="Times New Roman" panose="02020603050405020304" pitchFamily="18" charset="0"/>
            </a:endParaRPr>
          </a:p>
        </p:txBody>
      </p:sp>
      <p:pic>
        <p:nvPicPr>
          <p:cNvPr id="5123" name="Объект 4" descr="Изображение выглядит как костюм, стол, мужчина, человек&#10;&#10;Автоматически созданное описание">
            <a:extLst>
              <a:ext uri="{FF2B5EF4-FFF2-40B4-BE49-F238E27FC236}">
                <a16:creationId xmlns:a16="http://schemas.microsoft.com/office/drawing/2014/main" id="{BE05A37E-A758-4DB8-9949-4944855FE1F5}"/>
              </a:ext>
            </a:extLst>
          </p:cNvPr>
          <p:cNvPicPr>
            <a:picLocks noGrp="1" noChangeAspect="1" noChangeArrowheads="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5813425" y="2287588"/>
            <a:ext cx="3319463" cy="2303462"/>
          </a:xfrm>
        </p:spPr>
      </p:pic>
      <p:sp>
        <p:nvSpPr>
          <p:cNvPr id="5124" name="Текст 5">
            <a:extLst>
              <a:ext uri="{FF2B5EF4-FFF2-40B4-BE49-F238E27FC236}">
                <a16:creationId xmlns:a16="http://schemas.microsoft.com/office/drawing/2014/main" id="{89E79221-B755-4480-8D56-F2CC25BA404A}"/>
              </a:ext>
            </a:extLst>
          </p:cNvPr>
          <p:cNvSpPr>
            <a:spLocks noGrp="1"/>
          </p:cNvSpPr>
          <p:nvPr>
            <p:ph type="body" sz="half" idx="2"/>
          </p:nvPr>
        </p:nvSpPr>
        <p:spPr>
          <a:xfrm>
            <a:off x="134938" y="1557338"/>
            <a:ext cx="5516562" cy="5184775"/>
          </a:xfrm>
        </p:spPr>
        <p:txBody>
          <a:bodyPr/>
          <a:lstStyle/>
          <a:p>
            <a:r>
              <a:rPr lang="en-US" altLang="ru-RU" sz="2400" b="1">
                <a:solidFill>
                  <a:srgbClr val="FF0000"/>
                </a:solidFill>
                <a:latin typeface="Times New Roman" panose="02020603050405020304" pitchFamily="18" charset="0"/>
                <a:cs typeface="Times New Roman" panose="02020603050405020304" pitchFamily="18" charset="0"/>
              </a:rPr>
              <a:t>The President of Russia is the guarantor of the Constitution. </a:t>
            </a:r>
            <a:br>
              <a:rPr lang="en-US" altLang="ru-RU" sz="2400" b="1">
                <a:solidFill>
                  <a:srgbClr val="7030A0"/>
                </a:solidFill>
                <a:latin typeface="Times New Roman" panose="02020603050405020304" pitchFamily="18" charset="0"/>
                <a:cs typeface="Times New Roman" panose="02020603050405020304" pitchFamily="18" charset="0"/>
              </a:rPr>
            </a:br>
            <a:r>
              <a:rPr lang="en-US" altLang="ru-RU" sz="2400" b="1">
                <a:solidFill>
                  <a:schemeClr val="bg1"/>
                </a:solidFill>
                <a:latin typeface="Times New Roman" panose="02020603050405020304" pitchFamily="18" charset="0"/>
                <a:cs typeface="Times New Roman" panose="02020603050405020304" pitchFamily="18" charset="0"/>
              </a:rPr>
              <a:t>The oath of the President: "I swear, in the exercise of the powers of the President of the Russian Federation, to respect and protect the rights and freedoms of man and citizen, to observe and protect the Constitution of the Russian Federation, to protect the sovereignty and independence, security and integrity of the state, to faithfully serve the people."</a:t>
            </a:r>
            <a:endParaRPr lang="ru-RU" altLang="ru-RU" sz="2400" b="1">
              <a:solidFill>
                <a:schemeClr val="bg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Заголовок 1">
            <a:extLst>
              <a:ext uri="{FF2B5EF4-FFF2-40B4-BE49-F238E27FC236}">
                <a16:creationId xmlns:a16="http://schemas.microsoft.com/office/drawing/2014/main" id="{36DB35AE-4350-4582-9B5E-B8553346E804}"/>
              </a:ext>
            </a:extLst>
          </p:cNvPr>
          <p:cNvSpPr>
            <a:spLocks noGrp="1"/>
          </p:cNvSpPr>
          <p:nvPr>
            <p:ph type="ctrTitle"/>
          </p:nvPr>
        </p:nvSpPr>
        <p:spPr>
          <a:xfrm>
            <a:off x="107950" y="1484313"/>
            <a:ext cx="7488238" cy="1625600"/>
          </a:xfrm>
        </p:spPr>
        <p:txBody>
          <a:bodyPr/>
          <a:lstStyle/>
          <a:p>
            <a:pPr algn="l"/>
            <a:br>
              <a:rPr lang="ru-RU" altLang="ru-RU" sz="3200" b="1">
                <a:solidFill>
                  <a:srgbClr val="002060"/>
                </a:solidFill>
                <a:latin typeface="Times New Roman" panose="02020603050405020304" pitchFamily="18" charset="0"/>
                <a:cs typeface="Times New Roman" panose="02020603050405020304" pitchFamily="18" charset="0"/>
              </a:rPr>
            </a:br>
            <a:r>
              <a:rPr lang="en-US" altLang="ru-RU" sz="3200" b="1">
                <a:solidFill>
                  <a:srgbClr val="002060"/>
                </a:solidFill>
                <a:latin typeface="Times New Roman" panose="02020603050405020304" pitchFamily="18" charset="0"/>
                <a:cs typeface="Times New Roman" panose="02020603050405020304" pitchFamily="18" charset="0"/>
              </a:rPr>
              <a:t>Read and translate these words:</a:t>
            </a:r>
            <a:br>
              <a:rPr lang="ru-RU" altLang="ru-RU" sz="3200">
                <a:solidFill>
                  <a:srgbClr val="002060"/>
                </a:solidFill>
                <a:latin typeface="Times New Roman" panose="02020603050405020304" pitchFamily="18" charset="0"/>
                <a:cs typeface="Times New Roman" panose="02020603050405020304" pitchFamily="18" charset="0"/>
              </a:rPr>
            </a:br>
            <a:r>
              <a:rPr lang="en-US" altLang="ru-RU" sz="3200" b="1">
                <a:solidFill>
                  <a:srgbClr val="0000FF"/>
                </a:solidFill>
                <a:latin typeface="Times New Roman" panose="02020603050405020304" pitchFamily="18" charset="0"/>
                <a:cs typeface="Times New Roman" panose="02020603050405020304" pitchFamily="18" charset="0"/>
              </a:rPr>
              <a:t>voter - ['vəutə] </a:t>
            </a:r>
            <a:r>
              <a:rPr lang="en-US" altLang="ru-RU" sz="3200" b="1">
                <a:latin typeface="Times New Roman" panose="02020603050405020304" pitchFamily="18" charset="0"/>
                <a:cs typeface="Times New Roman" panose="02020603050405020304" pitchFamily="18" charset="0"/>
              </a:rPr>
              <a:t>–</a:t>
            </a:r>
            <a:r>
              <a:rPr lang="en-US" altLang="ru-RU" sz="3200" b="1">
                <a:solidFill>
                  <a:srgbClr val="7030A0"/>
                </a:solidFill>
                <a:latin typeface="Times New Roman" panose="02020603050405020304" pitchFamily="18" charset="0"/>
                <a:cs typeface="Times New Roman" panose="02020603050405020304" pitchFamily="18" charset="0"/>
              </a:rPr>
              <a:t> </a:t>
            </a:r>
            <a:r>
              <a:rPr lang="ru-RU" altLang="ru-RU" sz="3200" b="1">
                <a:solidFill>
                  <a:srgbClr val="FF0000"/>
                </a:solidFill>
                <a:latin typeface="Times New Roman" panose="02020603050405020304" pitchFamily="18" charset="0"/>
                <a:cs typeface="Times New Roman" panose="02020603050405020304" pitchFamily="18" charset="0"/>
              </a:rPr>
              <a:t>избиратель</a:t>
            </a:r>
            <a:br>
              <a:rPr lang="ru-RU" altLang="ru-RU" sz="3200" b="1">
                <a:solidFill>
                  <a:srgbClr val="7030A0"/>
                </a:solidFill>
                <a:latin typeface="Times New Roman" panose="02020603050405020304" pitchFamily="18" charset="0"/>
                <a:cs typeface="Times New Roman" panose="02020603050405020304" pitchFamily="18" charset="0"/>
              </a:rPr>
            </a:br>
            <a:r>
              <a:rPr lang="en-US" altLang="ru-RU" sz="3200" b="1">
                <a:solidFill>
                  <a:srgbClr val="0000FF"/>
                </a:solidFill>
                <a:latin typeface="Times New Roman" panose="02020603050405020304" pitchFamily="18" charset="0"/>
                <a:cs typeface="Times New Roman" panose="02020603050405020304" pitchFamily="18" charset="0"/>
              </a:rPr>
              <a:t>proclaim - [prə'kleɪm] </a:t>
            </a:r>
            <a:r>
              <a:rPr lang="en-US" altLang="ru-RU" sz="3200" b="1">
                <a:latin typeface="Times New Roman" panose="02020603050405020304" pitchFamily="18" charset="0"/>
                <a:cs typeface="Times New Roman" panose="02020603050405020304" pitchFamily="18" charset="0"/>
              </a:rPr>
              <a:t>–</a:t>
            </a:r>
            <a:r>
              <a:rPr lang="en-US" altLang="ru-RU" sz="3200" b="1">
                <a:solidFill>
                  <a:srgbClr val="7030A0"/>
                </a:solidFill>
                <a:latin typeface="Times New Roman" panose="02020603050405020304" pitchFamily="18" charset="0"/>
                <a:cs typeface="Times New Roman" panose="02020603050405020304" pitchFamily="18" charset="0"/>
              </a:rPr>
              <a:t> </a:t>
            </a:r>
            <a:r>
              <a:rPr lang="ru-RU" altLang="ru-RU" sz="3200" b="1">
                <a:solidFill>
                  <a:srgbClr val="FF0000"/>
                </a:solidFill>
                <a:latin typeface="Times New Roman" panose="02020603050405020304" pitchFamily="18" charset="0"/>
                <a:cs typeface="Times New Roman" panose="02020603050405020304" pitchFamily="18" charset="0"/>
              </a:rPr>
              <a:t>провозглашать</a:t>
            </a:r>
            <a:br>
              <a:rPr lang="ru-RU" altLang="ru-RU" sz="3200" b="1">
                <a:solidFill>
                  <a:srgbClr val="7030A0"/>
                </a:solidFill>
                <a:latin typeface="Times New Roman" panose="02020603050405020304" pitchFamily="18" charset="0"/>
                <a:cs typeface="Times New Roman" panose="02020603050405020304" pitchFamily="18" charset="0"/>
              </a:rPr>
            </a:br>
            <a:r>
              <a:rPr lang="en-US" altLang="ru-RU" sz="3200" b="1">
                <a:solidFill>
                  <a:srgbClr val="0000FF"/>
                </a:solidFill>
                <a:latin typeface="Times New Roman" panose="02020603050405020304" pitchFamily="18" charset="0"/>
                <a:cs typeface="Times New Roman" panose="02020603050405020304" pitchFamily="18" charset="0"/>
              </a:rPr>
              <a:t>revere - [rɪ'vɪə] </a:t>
            </a:r>
            <a:r>
              <a:rPr lang="en-US" altLang="ru-RU" sz="3200" b="1">
                <a:latin typeface="Times New Roman" panose="02020603050405020304" pitchFamily="18" charset="0"/>
                <a:cs typeface="Times New Roman" panose="02020603050405020304" pitchFamily="18" charset="0"/>
              </a:rPr>
              <a:t>–</a:t>
            </a:r>
            <a:r>
              <a:rPr lang="en-US" altLang="ru-RU" sz="3200" b="1">
                <a:solidFill>
                  <a:srgbClr val="7030A0"/>
                </a:solidFill>
                <a:latin typeface="Times New Roman" panose="02020603050405020304" pitchFamily="18" charset="0"/>
                <a:cs typeface="Times New Roman" panose="02020603050405020304" pitchFamily="18" charset="0"/>
              </a:rPr>
              <a:t> </a:t>
            </a:r>
            <a:r>
              <a:rPr lang="ru-RU" altLang="ru-RU" sz="3200" b="1">
                <a:solidFill>
                  <a:srgbClr val="FF0000"/>
                </a:solidFill>
                <a:latin typeface="Times New Roman" panose="02020603050405020304" pitchFamily="18" charset="0"/>
                <a:cs typeface="Times New Roman" panose="02020603050405020304" pitchFamily="18" charset="0"/>
              </a:rPr>
              <a:t>почитать</a:t>
            </a:r>
            <a:br>
              <a:rPr lang="ru-RU" altLang="ru-RU" sz="3200" b="1">
                <a:solidFill>
                  <a:srgbClr val="7030A0"/>
                </a:solidFill>
                <a:latin typeface="Times New Roman" panose="02020603050405020304" pitchFamily="18" charset="0"/>
                <a:cs typeface="Times New Roman" panose="02020603050405020304" pitchFamily="18" charset="0"/>
              </a:rPr>
            </a:br>
            <a:r>
              <a:rPr lang="en-US" altLang="ru-RU" sz="3200" b="1">
                <a:solidFill>
                  <a:schemeClr val="bg1"/>
                </a:solidFill>
                <a:latin typeface="Times New Roman" panose="02020603050405020304" pitchFamily="18" charset="0"/>
                <a:cs typeface="Times New Roman" panose="02020603050405020304" pitchFamily="18" charset="0"/>
              </a:rPr>
              <a:t>sovereignty - ['sɔvrəntɪ] </a:t>
            </a:r>
            <a:r>
              <a:rPr lang="en-US" altLang="ru-RU" sz="3200" b="1">
                <a:latin typeface="Times New Roman" panose="02020603050405020304" pitchFamily="18" charset="0"/>
                <a:cs typeface="Times New Roman" panose="02020603050405020304" pitchFamily="18" charset="0"/>
              </a:rPr>
              <a:t>–</a:t>
            </a:r>
            <a:r>
              <a:rPr lang="en-US" altLang="ru-RU" sz="3200" b="1">
                <a:solidFill>
                  <a:srgbClr val="7030A0"/>
                </a:solidFill>
                <a:latin typeface="Times New Roman" panose="02020603050405020304" pitchFamily="18" charset="0"/>
                <a:cs typeface="Times New Roman" panose="02020603050405020304" pitchFamily="18" charset="0"/>
              </a:rPr>
              <a:t> </a:t>
            </a:r>
            <a:r>
              <a:rPr lang="ru-RU" altLang="ru-RU" sz="3200" b="1">
                <a:solidFill>
                  <a:srgbClr val="FF0000"/>
                </a:solidFill>
                <a:latin typeface="Times New Roman" panose="02020603050405020304" pitchFamily="18" charset="0"/>
                <a:cs typeface="Times New Roman" panose="02020603050405020304" pitchFamily="18" charset="0"/>
              </a:rPr>
              <a:t>суверенитет</a:t>
            </a:r>
            <a:br>
              <a:rPr lang="ru-RU" altLang="ru-RU" sz="3200" b="1">
                <a:solidFill>
                  <a:srgbClr val="7030A0"/>
                </a:solidFill>
                <a:latin typeface="Times New Roman" panose="02020603050405020304" pitchFamily="18" charset="0"/>
                <a:cs typeface="Times New Roman" panose="02020603050405020304" pitchFamily="18" charset="0"/>
              </a:rPr>
            </a:br>
            <a:r>
              <a:rPr lang="en-US" altLang="ru-RU" sz="3200" b="1">
                <a:solidFill>
                  <a:schemeClr val="bg1"/>
                </a:solidFill>
                <a:latin typeface="Times New Roman" panose="02020603050405020304" pitchFamily="18" charset="0"/>
                <a:cs typeface="Times New Roman" panose="02020603050405020304" pitchFamily="18" charset="0"/>
              </a:rPr>
              <a:t>multinational - [ˏmʌlɪ'næʃnəl] </a:t>
            </a:r>
            <a:r>
              <a:rPr lang="en-US" altLang="ru-RU" sz="3200" b="1">
                <a:latin typeface="Times New Roman" panose="02020603050405020304" pitchFamily="18" charset="0"/>
                <a:cs typeface="Times New Roman" panose="02020603050405020304" pitchFamily="18" charset="0"/>
              </a:rPr>
              <a:t>–</a:t>
            </a:r>
            <a:r>
              <a:rPr lang="en-US" altLang="ru-RU" sz="3200" b="1">
                <a:solidFill>
                  <a:srgbClr val="7030A0"/>
                </a:solidFill>
                <a:latin typeface="Times New Roman" panose="02020603050405020304" pitchFamily="18" charset="0"/>
                <a:cs typeface="Times New Roman" panose="02020603050405020304" pitchFamily="18" charset="0"/>
              </a:rPr>
              <a:t> </a:t>
            </a:r>
            <a:r>
              <a:rPr lang="ru-RU" altLang="ru-RU" sz="3200" b="1">
                <a:solidFill>
                  <a:srgbClr val="FF0000"/>
                </a:solidFill>
                <a:latin typeface="Times New Roman" panose="02020603050405020304" pitchFamily="18" charset="0"/>
                <a:cs typeface="Times New Roman" panose="02020603050405020304" pitchFamily="18" charset="0"/>
              </a:rPr>
              <a:t>многонациональный</a:t>
            </a:r>
            <a:br>
              <a:rPr lang="ru-RU" altLang="ru-RU" sz="3200" b="1">
                <a:solidFill>
                  <a:srgbClr val="7030A0"/>
                </a:solidFill>
                <a:latin typeface="Times New Roman" panose="02020603050405020304" pitchFamily="18" charset="0"/>
                <a:cs typeface="Times New Roman" panose="02020603050405020304" pitchFamily="18" charset="0"/>
              </a:rPr>
            </a:br>
            <a:r>
              <a:rPr lang="en-US" altLang="ru-RU" sz="3200" b="1">
                <a:solidFill>
                  <a:schemeClr val="bg1"/>
                </a:solidFill>
                <a:latin typeface="Times New Roman" panose="02020603050405020304" pitchFamily="18" charset="0"/>
                <a:cs typeface="Times New Roman" panose="02020603050405020304" pitchFamily="18" charset="0"/>
              </a:rPr>
              <a:t>liberty - ['lɪbətɪ] </a:t>
            </a:r>
            <a:r>
              <a:rPr lang="en-US" altLang="ru-RU" sz="3200" b="1">
                <a:latin typeface="Times New Roman" panose="02020603050405020304" pitchFamily="18" charset="0"/>
                <a:cs typeface="Times New Roman" panose="02020603050405020304" pitchFamily="18" charset="0"/>
              </a:rPr>
              <a:t>–</a:t>
            </a:r>
            <a:r>
              <a:rPr lang="en-US" altLang="ru-RU" sz="3200" b="1">
                <a:solidFill>
                  <a:srgbClr val="7030A0"/>
                </a:solidFill>
                <a:latin typeface="Times New Roman" panose="02020603050405020304" pitchFamily="18" charset="0"/>
                <a:cs typeface="Times New Roman" panose="02020603050405020304" pitchFamily="18" charset="0"/>
              </a:rPr>
              <a:t> </a:t>
            </a:r>
            <a:r>
              <a:rPr lang="ru-RU" altLang="ru-RU" sz="3200" b="1">
                <a:solidFill>
                  <a:srgbClr val="FF0000"/>
                </a:solidFill>
                <a:latin typeface="Times New Roman" panose="02020603050405020304" pitchFamily="18" charset="0"/>
                <a:cs typeface="Times New Roman" panose="02020603050405020304" pitchFamily="18" charset="0"/>
              </a:rPr>
              <a:t>воля</a:t>
            </a:r>
            <a:br>
              <a:rPr lang="ru-RU" altLang="ru-RU" sz="3200" b="1">
                <a:solidFill>
                  <a:srgbClr val="7030A0"/>
                </a:solidFill>
                <a:latin typeface="Times New Roman" panose="02020603050405020304" pitchFamily="18" charset="0"/>
                <a:cs typeface="Times New Roman" panose="02020603050405020304" pitchFamily="18" charset="0"/>
              </a:rPr>
            </a:br>
            <a:endParaRPr lang="ru-RU" altLang="ru-RU" sz="3200" b="1">
              <a:solidFill>
                <a:srgbClr val="7030A0"/>
              </a:solidFill>
              <a:latin typeface="Times New Roman" panose="02020603050405020304" pitchFamily="18" charset="0"/>
              <a:cs typeface="Times New Roman" panose="02020603050405020304" pitchFamily="18" charset="0"/>
            </a:endParaRPr>
          </a:p>
        </p:txBody>
      </p:sp>
      <p:sp>
        <p:nvSpPr>
          <p:cNvPr id="6147" name="Подзаголовок 2">
            <a:extLst>
              <a:ext uri="{FF2B5EF4-FFF2-40B4-BE49-F238E27FC236}">
                <a16:creationId xmlns:a16="http://schemas.microsoft.com/office/drawing/2014/main" id="{7E09576E-6D1C-493F-97A9-77418546C692}"/>
              </a:ext>
            </a:extLst>
          </p:cNvPr>
          <p:cNvSpPr>
            <a:spLocks noGrp="1"/>
          </p:cNvSpPr>
          <p:nvPr>
            <p:ph type="subTitle" idx="1"/>
          </p:nvPr>
        </p:nvSpPr>
        <p:spPr>
          <a:xfrm>
            <a:off x="2500313" y="4643438"/>
            <a:ext cx="6400800" cy="1752600"/>
          </a:xfrm>
        </p:spPr>
        <p:txBody>
          <a:bodyPr/>
          <a:lstStyle/>
          <a:p>
            <a:pPr eaLnBrk="1" hangingPunct="1"/>
            <a:endParaRPr lang="ru-RU" altLang="ru-RU" sz="2800" b="1">
              <a:solidFill>
                <a:srgbClr val="0000FF"/>
              </a:solidFill>
              <a:latin typeface="Times New Roman" panose="02020603050405020304" pitchFamily="18" charset="0"/>
              <a:cs typeface="Times New Roman" panose="02020603050405020304" pitchFamily="18" charset="0"/>
            </a:endParaRPr>
          </a:p>
        </p:txBody>
      </p:sp>
      <p:pic>
        <p:nvPicPr>
          <p:cNvPr id="6148" name="Picture 3">
            <a:extLst>
              <a:ext uri="{FF2B5EF4-FFF2-40B4-BE49-F238E27FC236}">
                <a16:creationId xmlns:a16="http://schemas.microsoft.com/office/drawing/2014/main" id="{F0845AB7-E6B3-4B59-9697-DDBFCE2073E2}"/>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639888" y="4206875"/>
            <a:ext cx="2932112" cy="2303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9" name="Рисунок 6" descr="russia_3.gif">
            <a:extLst>
              <a:ext uri="{FF2B5EF4-FFF2-40B4-BE49-F238E27FC236}">
                <a16:creationId xmlns:a16="http://schemas.microsoft.com/office/drawing/2014/main" id="{F02E2094-FCB2-4FE8-B427-72FFF2F8E6FF}"/>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992813" y="3352800"/>
            <a:ext cx="2468562" cy="281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Подзаголовок 2">
            <a:extLst>
              <a:ext uri="{FF2B5EF4-FFF2-40B4-BE49-F238E27FC236}">
                <a16:creationId xmlns:a16="http://schemas.microsoft.com/office/drawing/2014/main" id="{DA5DC324-B93A-4A46-A190-FAC49B5E49D4}"/>
              </a:ext>
            </a:extLst>
          </p:cNvPr>
          <p:cNvSpPr>
            <a:spLocks noGrp="1"/>
          </p:cNvSpPr>
          <p:nvPr>
            <p:ph type="subTitle" idx="1"/>
          </p:nvPr>
        </p:nvSpPr>
        <p:spPr>
          <a:xfrm>
            <a:off x="2500313" y="4643438"/>
            <a:ext cx="6400800" cy="1752600"/>
          </a:xfrm>
        </p:spPr>
        <p:txBody>
          <a:bodyPr/>
          <a:lstStyle/>
          <a:p>
            <a:pPr eaLnBrk="1" hangingPunct="1"/>
            <a:endParaRPr lang="ru-RU" altLang="ru-RU" sz="2800" b="1">
              <a:solidFill>
                <a:srgbClr val="0000FF"/>
              </a:solidFill>
              <a:latin typeface="Times New Roman" panose="02020603050405020304" pitchFamily="18" charset="0"/>
              <a:cs typeface="Times New Roman" panose="02020603050405020304" pitchFamily="18" charset="0"/>
            </a:endParaRPr>
          </a:p>
        </p:txBody>
      </p:sp>
      <p:pic>
        <p:nvPicPr>
          <p:cNvPr id="7171" name="Picture 5">
            <a:extLst>
              <a:ext uri="{FF2B5EF4-FFF2-40B4-BE49-F238E27FC236}">
                <a16:creationId xmlns:a16="http://schemas.microsoft.com/office/drawing/2014/main" id="{A3627D4C-0C8D-4A51-B2DC-24AE7876F174}"/>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286500" y="3000375"/>
            <a:ext cx="2286000" cy="349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2" name="Picture 3">
            <a:extLst>
              <a:ext uri="{FF2B5EF4-FFF2-40B4-BE49-F238E27FC236}">
                <a16:creationId xmlns:a16="http://schemas.microsoft.com/office/drawing/2014/main" id="{63AEA09C-B350-4AE4-8248-B506097A9F13}"/>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852613" y="3779838"/>
            <a:ext cx="2938462" cy="2303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3" name="Rectangle 1">
            <a:extLst>
              <a:ext uri="{FF2B5EF4-FFF2-40B4-BE49-F238E27FC236}">
                <a16:creationId xmlns:a16="http://schemas.microsoft.com/office/drawing/2014/main" id="{9FDAAADC-DCE5-4D2E-87EE-2FCD970511AC}"/>
              </a:ext>
            </a:extLst>
          </p:cNvPr>
          <p:cNvSpPr>
            <a:spLocks noGrp="1"/>
          </p:cNvSpPr>
          <p:nvPr>
            <p:ph type="ctrTitle"/>
          </p:nvPr>
        </p:nvSpPr>
        <p:spPr>
          <a:xfrm>
            <a:off x="107950" y="244475"/>
            <a:ext cx="8750300" cy="3046413"/>
          </a:xfrm>
        </p:spPr>
        <p:txBody>
          <a:bodyPr>
            <a:spAutoFit/>
          </a:bodyPr>
          <a:lstStyle/>
          <a:p>
            <a:pPr indent="252413" algn="l"/>
            <a:r>
              <a:rPr lang="en-US" altLang="ru-RU" sz="3200" b="1">
                <a:solidFill>
                  <a:srgbClr val="002060"/>
                </a:solidFill>
                <a:latin typeface="Times New Roman" panose="02020603050405020304" pitchFamily="18" charset="0"/>
                <a:cs typeface="Times New Roman" panose="02020603050405020304" pitchFamily="18" charset="0"/>
              </a:rPr>
              <a:t>Answer the questions, please</a:t>
            </a:r>
            <a:r>
              <a:rPr lang="ru-RU" altLang="ru-RU" sz="3200" b="1">
                <a:solidFill>
                  <a:srgbClr val="002060"/>
                </a:solidFill>
                <a:latin typeface="Times New Roman" panose="02020603050405020304" pitchFamily="18" charset="0"/>
                <a:cs typeface="Times New Roman" panose="02020603050405020304" pitchFamily="18" charset="0"/>
              </a:rPr>
              <a:t>:</a:t>
            </a:r>
            <a:br>
              <a:rPr lang="ru-RU" altLang="ru-RU" sz="3200" b="1">
                <a:solidFill>
                  <a:srgbClr val="002060"/>
                </a:solidFill>
                <a:latin typeface="Times New Roman" panose="02020603050405020304" pitchFamily="18" charset="0"/>
                <a:cs typeface="Times New Roman" panose="02020603050405020304" pitchFamily="18" charset="0"/>
              </a:rPr>
            </a:br>
            <a:r>
              <a:rPr lang="en-US" altLang="ru-RU" sz="3200" b="1">
                <a:solidFill>
                  <a:srgbClr val="FF0000"/>
                </a:solidFill>
                <a:latin typeface="Times New Roman" panose="02020603050405020304" pitchFamily="18" charset="0"/>
                <a:cs typeface="Times New Roman" panose="02020603050405020304" pitchFamily="18" charset="0"/>
              </a:rPr>
              <a:t>What can you see in the picture?</a:t>
            </a:r>
            <a:br>
              <a:rPr lang="ru-RU" altLang="ru-RU" sz="3200" b="1">
                <a:solidFill>
                  <a:srgbClr val="FF0000"/>
                </a:solidFill>
                <a:latin typeface="Times New Roman" panose="02020603050405020304" pitchFamily="18" charset="0"/>
                <a:cs typeface="Times New Roman" panose="02020603050405020304" pitchFamily="18" charset="0"/>
              </a:rPr>
            </a:br>
            <a:r>
              <a:rPr lang="en-US" altLang="ru-RU" sz="3200" b="1">
                <a:solidFill>
                  <a:srgbClr val="FF0000"/>
                </a:solidFill>
                <a:latin typeface="Times New Roman" panose="02020603050405020304" pitchFamily="18" charset="0"/>
                <a:cs typeface="Times New Roman" panose="02020603050405020304" pitchFamily="18" charset="0"/>
              </a:rPr>
              <a:t>When was the last Constitution adopted? </a:t>
            </a:r>
            <a:br>
              <a:rPr lang="ru-RU" altLang="ru-RU" sz="3200" b="1">
                <a:solidFill>
                  <a:srgbClr val="FF0000"/>
                </a:solidFill>
                <a:latin typeface="Times New Roman" panose="02020603050405020304" pitchFamily="18" charset="0"/>
                <a:cs typeface="Times New Roman" panose="02020603050405020304" pitchFamily="18" charset="0"/>
              </a:rPr>
            </a:br>
            <a:r>
              <a:rPr lang="en-US" altLang="ru-RU" sz="3200" b="1">
                <a:solidFill>
                  <a:srgbClr val="FF0000"/>
                </a:solidFill>
                <a:latin typeface="Times New Roman" panose="02020603050405020304" pitchFamily="18" charset="0"/>
                <a:cs typeface="Times New Roman" panose="02020603050405020304" pitchFamily="18" charset="0"/>
              </a:rPr>
              <a:t>Have you read this document? </a:t>
            </a:r>
            <a:br>
              <a:rPr lang="ru-RU" altLang="ru-RU" sz="3200" b="1">
                <a:solidFill>
                  <a:srgbClr val="FF0000"/>
                </a:solidFill>
                <a:latin typeface="Times New Roman" panose="02020603050405020304" pitchFamily="18" charset="0"/>
                <a:cs typeface="Times New Roman" panose="02020603050405020304" pitchFamily="18" charset="0"/>
              </a:rPr>
            </a:br>
            <a:r>
              <a:rPr lang="en-US" altLang="ru-RU" sz="3200" b="1">
                <a:solidFill>
                  <a:srgbClr val="FF0000"/>
                </a:solidFill>
                <a:latin typeface="Times New Roman" panose="02020603050405020304" pitchFamily="18" charset="0"/>
                <a:cs typeface="Times New Roman" panose="02020603050405020304" pitchFamily="18" charset="0"/>
              </a:rPr>
              <a:t>Do you think it’s important for you to know </a:t>
            </a:r>
            <a:br>
              <a:rPr lang="ru-RU" altLang="ru-RU" sz="3200" b="1">
                <a:solidFill>
                  <a:srgbClr val="FF0000"/>
                </a:solidFill>
                <a:latin typeface="Times New Roman" panose="02020603050405020304" pitchFamily="18" charset="0"/>
                <a:cs typeface="Times New Roman" panose="02020603050405020304" pitchFamily="18" charset="0"/>
              </a:rPr>
            </a:br>
            <a:r>
              <a:rPr lang="en-US" altLang="ru-RU" sz="3200" b="1">
                <a:solidFill>
                  <a:srgbClr val="FF0000"/>
                </a:solidFill>
                <a:latin typeface="Times New Roman" panose="02020603050405020304" pitchFamily="18" charset="0"/>
                <a:cs typeface="Times New Roman" panose="02020603050405020304" pitchFamily="18" charset="0"/>
              </a:rPr>
              <a:t>this document? Why?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Заголовок 1">
            <a:extLst>
              <a:ext uri="{FF2B5EF4-FFF2-40B4-BE49-F238E27FC236}">
                <a16:creationId xmlns:a16="http://schemas.microsoft.com/office/drawing/2014/main" id="{A6FFF75E-D30E-4AEC-93FE-5D954EDA1AA1}"/>
              </a:ext>
            </a:extLst>
          </p:cNvPr>
          <p:cNvSpPr>
            <a:spLocks noGrp="1"/>
          </p:cNvSpPr>
          <p:nvPr>
            <p:ph type="ctrTitle"/>
          </p:nvPr>
        </p:nvSpPr>
        <p:spPr>
          <a:xfrm>
            <a:off x="2214563" y="2130425"/>
            <a:ext cx="6243637" cy="1470025"/>
          </a:xfrm>
        </p:spPr>
        <p:txBody>
          <a:bodyPr/>
          <a:lstStyle/>
          <a:p>
            <a:pPr eaLnBrk="1" hangingPunct="1"/>
            <a:endParaRPr lang="ru-RU" altLang="ru-RU" sz="3200" b="1">
              <a:solidFill>
                <a:srgbClr val="FF0000"/>
              </a:solidFill>
              <a:latin typeface="Times New Roman" panose="02020603050405020304" pitchFamily="18" charset="0"/>
              <a:cs typeface="Times New Roman" panose="02020603050405020304" pitchFamily="18" charset="0"/>
            </a:endParaRPr>
          </a:p>
        </p:txBody>
      </p:sp>
      <p:sp>
        <p:nvSpPr>
          <p:cNvPr id="8195" name="Подзаголовок 2">
            <a:extLst>
              <a:ext uri="{FF2B5EF4-FFF2-40B4-BE49-F238E27FC236}">
                <a16:creationId xmlns:a16="http://schemas.microsoft.com/office/drawing/2014/main" id="{C9647E65-BD41-4940-A674-99D74D94E724}"/>
              </a:ext>
            </a:extLst>
          </p:cNvPr>
          <p:cNvSpPr>
            <a:spLocks noGrp="1"/>
          </p:cNvSpPr>
          <p:nvPr>
            <p:ph type="subTitle" idx="1"/>
          </p:nvPr>
        </p:nvSpPr>
        <p:spPr>
          <a:xfrm>
            <a:off x="2500313" y="4643438"/>
            <a:ext cx="6400800" cy="1752600"/>
          </a:xfrm>
        </p:spPr>
        <p:txBody>
          <a:bodyPr/>
          <a:lstStyle/>
          <a:p>
            <a:pPr eaLnBrk="1" hangingPunct="1"/>
            <a:endParaRPr lang="ru-RU" altLang="ru-RU" sz="2800" b="1">
              <a:solidFill>
                <a:srgbClr val="0000FF"/>
              </a:solidFill>
              <a:latin typeface="Times New Roman" panose="02020603050405020304" pitchFamily="18" charset="0"/>
              <a:cs typeface="Times New Roman" panose="02020603050405020304" pitchFamily="18" charset="0"/>
            </a:endParaRPr>
          </a:p>
        </p:txBody>
      </p:sp>
      <p:graphicFrame>
        <p:nvGraphicFramePr>
          <p:cNvPr id="5" name="Таблица 4">
            <a:extLst>
              <a:ext uri="{FF2B5EF4-FFF2-40B4-BE49-F238E27FC236}">
                <a16:creationId xmlns:a16="http://schemas.microsoft.com/office/drawing/2014/main" id="{00FFEF99-B70C-4F3B-A15E-10F69B249455}"/>
              </a:ext>
            </a:extLst>
          </p:cNvPr>
          <p:cNvGraphicFramePr>
            <a:graphicFrameLocks noGrp="1"/>
          </p:cNvGraphicFramePr>
          <p:nvPr/>
        </p:nvGraphicFramePr>
        <p:xfrm>
          <a:off x="285750" y="1214438"/>
          <a:ext cx="8643938" cy="5357811"/>
        </p:xfrm>
        <a:graphic>
          <a:graphicData uri="http://schemas.openxmlformats.org/drawingml/2006/table">
            <a:tbl>
              <a:tblPr firstRow="1" bandRow="1">
                <a:tableStyleId>{5C22544A-7EE6-4342-B048-85BDC9FD1C3A}</a:tableStyleId>
              </a:tblPr>
              <a:tblGrid>
                <a:gridCol w="4321969">
                  <a:extLst>
                    <a:ext uri="{9D8B030D-6E8A-4147-A177-3AD203B41FA5}">
                      <a16:colId xmlns:a16="http://schemas.microsoft.com/office/drawing/2014/main" val="20000"/>
                    </a:ext>
                  </a:extLst>
                </a:gridCol>
                <a:gridCol w="4321969">
                  <a:extLst>
                    <a:ext uri="{9D8B030D-6E8A-4147-A177-3AD203B41FA5}">
                      <a16:colId xmlns:a16="http://schemas.microsoft.com/office/drawing/2014/main" val="20001"/>
                    </a:ext>
                  </a:extLst>
                </a:gridCol>
              </a:tblGrid>
              <a:tr h="373562">
                <a:tc>
                  <a:txBody>
                    <a:bodyPr/>
                    <a:lstStyle/>
                    <a:p>
                      <a:pPr algn="just">
                        <a:lnSpc>
                          <a:spcPct val="115000"/>
                        </a:lnSpc>
                        <a:spcAft>
                          <a:spcPts val="0"/>
                        </a:spcAft>
                      </a:pPr>
                      <a:r>
                        <a:rPr lang="en-US" sz="1600" b="1" dirty="0">
                          <a:solidFill>
                            <a:srgbClr val="000000"/>
                          </a:solidFill>
                          <a:latin typeface="Times New Roman" pitchFamily="18" charset="0"/>
                          <a:ea typeface="Calibri"/>
                          <a:cs typeface="Times New Roman" pitchFamily="18" charset="0"/>
                        </a:rPr>
                        <a:t>Everyone have the right to …</a:t>
                      </a:r>
                      <a:endParaRPr lang="ru-RU" sz="1600" b="1" dirty="0">
                        <a:latin typeface="Times New Roman" pitchFamily="18" charset="0"/>
                        <a:ea typeface="Times New Roman"/>
                        <a:cs typeface="Times New Roman"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algn="just">
                        <a:lnSpc>
                          <a:spcPct val="115000"/>
                        </a:lnSpc>
                        <a:spcAft>
                          <a:spcPts val="0"/>
                        </a:spcAft>
                      </a:pPr>
                      <a:r>
                        <a:rPr lang="en-US" sz="1600" b="1" dirty="0">
                          <a:solidFill>
                            <a:schemeClr val="tx1"/>
                          </a:solidFill>
                          <a:latin typeface="Times New Roman" pitchFamily="18" charset="0"/>
                          <a:ea typeface="Times New Roman"/>
                          <a:cs typeface="Times New Roman" pitchFamily="18" charset="0"/>
                        </a:rPr>
                        <a:t>LIVE</a:t>
                      </a:r>
                      <a:endParaRPr lang="ru-RU" sz="1600" b="1" dirty="0">
                        <a:solidFill>
                          <a:schemeClr val="tx1"/>
                        </a:solidFill>
                        <a:latin typeface="Times New Roman" pitchFamily="18" charset="0"/>
                        <a:ea typeface="Times New Roman"/>
                        <a:cs typeface="Times New Roman"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extLst>
                  <a:ext uri="{0D108BD9-81ED-4DB2-BD59-A6C34878D82A}">
                    <a16:rowId xmlns:a16="http://schemas.microsoft.com/office/drawing/2014/main" val="10000"/>
                  </a:ext>
                </a:extLst>
              </a:tr>
              <a:tr h="847425">
                <a:tc>
                  <a:txBody>
                    <a:bodyPr/>
                    <a:lstStyle/>
                    <a:p>
                      <a:pPr>
                        <a:lnSpc>
                          <a:spcPct val="115000"/>
                        </a:lnSpc>
                        <a:spcAft>
                          <a:spcPts val="750"/>
                        </a:spcAft>
                      </a:pPr>
                      <a:r>
                        <a:rPr lang="en-US" sz="1600" b="1" dirty="0">
                          <a:solidFill>
                            <a:srgbClr val="000000"/>
                          </a:solidFill>
                          <a:latin typeface="Times New Roman" pitchFamily="18" charset="0"/>
                          <a:ea typeface="Calibri"/>
                          <a:cs typeface="Times New Roman" pitchFamily="18" charset="0"/>
                        </a:rPr>
                        <a:t>Basic general … shall be compulsory. Parents or guardians shall ensure that children receive a basic general education.</a:t>
                      </a:r>
                      <a:endParaRPr lang="ru-RU" sz="1600" b="1" dirty="0">
                        <a:latin typeface="Times New Roman" pitchFamily="18" charset="0"/>
                        <a:ea typeface="Times New Roman"/>
                        <a:cs typeface="Times New Roman"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algn="just">
                        <a:lnSpc>
                          <a:spcPct val="115000"/>
                        </a:lnSpc>
                        <a:spcAft>
                          <a:spcPts val="0"/>
                        </a:spcAft>
                      </a:pPr>
                      <a:r>
                        <a:rPr lang="en-US" sz="1600" b="1" dirty="0">
                          <a:latin typeface="Times New Roman" pitchFamily="18" charset="0"/>
                          <a:ea typeface="Calibri"/>
                          <a:cs typeface="Times New Roman" pitchFamily="18" charset="0"/>
                        </a:rPr>
                        <a:t>EDUCATE</a:t>
                      </a:r>
                      <a:endParaRPr lang="ru-RU" sz="1600" b="1" dirty="0">
                        <a:latin typeface="Times New Roman" pitchFamily="18" charset="0"/>
                        <a:ea typeface="Times New Roman"/>
                        <a:cs typeface="Times New Roman"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extLst>
                  <a:ext uri="{0D108BD9-81ED-4DB2-BD59-A6C34878D82A}">
                    <a16:rowId xmlns:a16="http://schemas.microsoft.com/office/drawing/2014/main" val="10001"/>
                  </a:ext>
                </a:extLst>
              </a:tr>
              <a:tr h="564950">
                <a:tc>
                  <a:txBody>
                    <a:bodyPr/>
                    <a:lstStyle/>
                    <a:p>
                      <a:pPr>
                        <a:lnSpc>
                          <a:spcPct val="115000"/>
                        </a:lnSpc>
                        <a:spcAft>
                          <a:spcPts val="750"/>
                        </a:spcAft>
                      </a:pPr>
                      <a:r>
                        <a:rPr lang="en-US" sz="1600" b="1">
                          <a:solidFill>
                            <a:srgbClr val="000000"/>
                          </a:solidFill>
                          <a:latin typeface="Times New Roman" pitchFamily="18" charset="0"/>
                          <a:ea typeface="Calibri"/>
                          <a:cs typeface="Times New Roman" pitchFamily="18" charset="0"/>
                        </a:rPr>
                        <a:t>All persons shall be … before the law and the court.</a:t>
                      </a:r>
                      <a:endParaRPr lang="ru-RU" sz="1600" b="1">
                        <a:latin typeface="Times New Roman" pitchFamily="18" charset="0"/>
                        <a:ea typeface="Times New Roman"/>
                        <a:cs typeface="Times New Roman"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algn="just">
                        <a:lnSpc>
                          <a:spcPct val="115000"/>
                        </a:lnSpc>
                        <a:spcAft>
                          <a:spcPts val="0"/>
                        </a:spcAft>
                      </a:pPr>
                      <a:r>
                        <a:rPr lang="en-US" sz="1600" b="1" dirty="0">
                          <a:latin typeface="Times New Roman" pitchFamily="18" charset="0"/>
                          <a:ea typeface="Calibri"/>
                          <a:cs typeface="Times New Roman" pitchFamily="18" charset="0"/>
                        </a:rPr>
                        <a:t>EQUALITY</a:t>
                      </a:r>
                      <a:endParaRPr lang="ru-RU" sz="1600" b="1" dirty="0">
                        <a:latin typeface="Times New Roman" pitchFamily="18" charset="0"/>
                        <a:ea typeface="Times New Roman"/>
                        <a:cs typeface="Times New Roman"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extLst>
                  <a:ext uri="{0D108BD9-81ED-4DB2-BD59-A6C34878D82A}">
                    <a16:rowId xmlns:a16="http://schemas.microsoft.com/office/drawing/2014/main" val="10002"/>
                  </a:ext>
                </a:extLst>
              </a:tr>
              <a:tr h="847425">
                <a:tc>
                  <a:txBody>
                    <a:bodyPr/>
                    <a:lstStyle/>
                    <a:p>
                      <a:pPr>
                        <a:lnSpc>
                          <a:spcPct val="115000"/>
                        </a:lnSpc>
                        <a:spcAft>
                          <a:spcPts val="750"/>
                        </a:spcAft>
                      </a:pPr>
                      <a:r>
                        <a:rPr lang="en-US" sz="1600" b="1">
                          <a:solidFill>
                            <a:srgbClr val="000000"/>
                          </a:solidFill>
                          <a:latin typeface="Times New Roman" pitchFamily="18" charset="0"/>
                          <a:ea typeface="Calibri"/>
                          <a:cs typeface="Times New Roman" pitchFamily="18" charset="0"/>
                        </a:rPr>
                        <a:t>Everyone shall have the right to use his (her) native language and to a free choice of the language of …, … and … work.</a:t>
                      </a:r>
                      <a:endParaRPr lang="ru-RU" sz="1600" b="1">
                        <a:latin typeface="Times New Roman" pitchFamily="18" charset="0"/>
                        <a:ea typeface="Times New Roman"/>
                        <a:cs typeface="Times New Roman"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algn="just">
                        <a:lnSpc>
                          <a:spcPct val="115000"/>
                        </a:lnSpc>
                        <a:spcAft>
                          <a:spcPts val="0"/>
                        </a:spcAft>
                      </a:pPr>
                      <a:r>
                        <a:rPr lang="en-US" sz="1600" b="1" dirty="0">
                          <a:solidFill>
                            <a:srgbClr val="000000"/>
                          </a:solidFill>
                          <a:latin typeface="Times New Roman" pitchFamily="18" charset="0"/>
                          <a:ea typeface="Calibri"/>
                          <a:cs typeface="Times New Roman" pitchFamily="18" charset="0"/>
                        </a:rPr>
                        <a:t>COMMUNICATE</a:t>
                      </a:r>
                      <a:endParaRPr lang="ru-RU" sz="1600" b="1" dirty="0">
                        <a:latin typeface="Times New Roman" pitchFamily="18" charset="0"/>
                        <a:ea typeface="Times New Roman"/>
                        <a:cs typeface="Times New Roman" pitchFamily="18" charset="0"/>
                      </a:endParaRPr>
                    </a:p>
                    <a:p>
                      <a:pPr algn="just">
                        <a:lnSpc>
                          <a:spcPct val="115000"/>
                        </a:lnSpc>
                        <a:spcAft>
                          <a:spcPts val="0"/>
                        </a:spcAft>
                      </a:pPr>
                      <a:r>
                        <a:rPr lang="en-US" sz="1600" b="1" dirty="0">
                          <a:solidFill>
                            <a:srgbClr val="000000"/>
                          </a:solidFill>
                          <a:latin typeface="Times New Roman" pitchFamily="18" charset="0"/>
                          <a:ea typeface="Calibri"/>
                          <a:cs typeface="Times New Roman" pitchFamily="18" charset="0"/>
                        </a:rPr>
                        <a:t>EDUCATE</a:t>
                      </a:r>
                      <a:endParaRPr lang="ru-RU" sz="1600" b="1" dirty="0">
                        <a:latin typeface="Times New Roman" pitchFamily="18" charset="0"/>
                        <a:ea typeface="Times New Roman"/>
                        <a:cs typeface="Times New Roman" pitchFamily="18" charset="0"/>
                      </a:endParaRPr>
                    </a:p>
                    <a:p>
                      <a:pPr algn="just">
                        <a:lnSpc>
                          <a:spcPct val="115000"/>
                        </a:lnSpc>
                        <a:spcAft>
                          <a:spcPts val="0"/>
                        </a:spcAft>
                      </a:pPr>
                      <a:r>
                        <a:rPr lang="en-US" sz="1600" b="1" dirty="0">
                          <a:solidFill>
                            <a:srgbClr val="000000"/>
                          </a:solidFill>
                          <a:latin typeface="Times New Roman" pitchFamily="18" charset="0"/>
                          <a:ea typeface="Calibri"/>
                          <a:cs typeface="Times New Roman" pitchFamily="18" charset="0"/>
                        </a:rPr>
                        <a:t>CREATE</a:t>
                      </a:r>
                      <a:endParaRPr lang="ru-RU" sz="1600" b="1" dirty="0">
                        <a:latin typeface="Times New Roman" pitchFamily="18" charset="0"/>
                        <a:ea typeface="Times New Roman"/>
                        <a:cs typeface="Times New Roman"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extLst>
                  <a:ext uri="{0D108BD9-81ED-4DB2-BD59-A6C34878D82A}">
                    <a16:rowId xmlns:a16="http://schemas.microsoft.com/office/drawing/2014/main" val="10003"/>
                  </a:ext>
                </a:extLst>
              </a:tr>
              <a:tr h="564950">
                <a:tc>
                  <a:txBody>
                    <a:bodyPr/>
                    <a:lstStyle/>
                    <a:p>
                      <a:pPr algn="just">
                        <a:lnSpc>
                          <a:spcPct val="115000"/>
                        </a:lnSpc>
                        <a:spcAft>
                          <a:spcPts val="0"/>
                        </a:spcAft>
                      </a:pPr>
                      <a:r>
                        <a:rPr lang="en-US" sz="1600" b="1">
                          <a:solidFill>
                            <a:srgbClr val="000000"/>
                          </a:solidFill>
                          <a:latin typeface="Times New Roman" pitchFamily="18" charset="0"/>
                          <a:ea typeface="Calibri"/>
                          <a:cs typeface="Times New Roman" pitchFamily="18" charset="0"/>
                        </a:rPr>
                        <a:t>Everyone shall be guaranteed … of … and speech.</a:t>
                      </a:r>
                      <a:endParaRPr lang="ru-RU" sz="1600" b="1">
                        <a:latin typeface="Times New Roman" pitchFamily="18" charset="0"/>
                        <a:ea typeface="Times New Roman"/>
                        <a:cs typeface="Times New Roman"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algn="just">
                        <a:lnSpc>
                          <a:spcPct val="115000"/>
                        </a:lnSpc>
                        <a:spcAft>
                          <a:spcPts val="0"/>
                        </a:spcAft>
                      </a:pPr>
                      <a:r>
                        <a:rPr lang="en-US" sz="1600" b="1" dirty="0">
                          <a:solidFill>
                            <a:srgbClr val="000000"/>
                          </a:solidFill>
                          <a:latin typeface="Times New Roman" pitchFamily="18" charset="0"/>
                          <a:ea typeface="Calibri"/>
                          <a:cs typeface="Times New Roman" pitchFamily="18" charset="0"/>
                        </a:rPr>
                        <a:t>FREE</a:t>
                      </a:r>
                      <a:endParaRPr lang="ru-RU" sz="1600" b="1" dirty="0">
                        <a:latin typeface="Times New Roman" pitchFamily="18" charset="0"/>
                        <a:ea typeface="Times New Roman"/>
                        <a:cs typeface="Times New Roman" pitchFamily="18" charset="0"/>
                      </a:endParaRPr>
                    </a:p>
                    <a:p>
                      <a:pPr algn="just">
                        <a:lnSpc>
                          <a:spcPct val="115000"/>
                        </a:lnSpc>
                        <a:spcAft>
                          <a:spcPts val="0"/>
                        </a:spcAft>
                      </a:pPr>
                      <a:r>
                        <a:rPr lang="en-US" sz="1600" b="1" dirty="0">
                          <a:solidFill>
                            <a:srgbClr val="000000"/>
                          </a:solidFill>
                          <a:latin typeface="Times New Roman" pitchFamily="18" charset="0"/>
                          <a:ea typeface="Calibri"/>
                          <a:cs typeface="Times New Roman" pitchFamily="18" charset="0"/>
                        </a:rPr>
                        <a:t>SPEAK</a:t>
                      </a:r>
                      <a:endParaRPr lang="ru-RU" sz="1600" b="1" dirty="0">
                        <a:latin typeface="Times New Roman" pitchFamily="18" charset="0"/>
                        <a:ea typeface="Times New Roman"/>
                        <a:cs typeface="Times New Roman"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extLst>
                  <a:ext uri="{0D108BD9-81ED-4DB2-BD59-A6C34878D82A}">
                    <a16:rowId xmlns:a16="http://schemas.microsoft.com/office/drawing/2014/main" val="10004"/>
                  </a:ext>
                </a:extLst>
              </a:tr>
              <a:tr h="373562">
                <a:tc>
                  <a:txBody>
                    <a:bodyPr/>
                    <a:lstStyle/>
                    <a:p>
                      <a:pPr algn="just">
                        <a:lnSpc>
                          <a:spcPct val="115000"/>
                        </a:lnSpc>
                        <a:spcAft>
                          <a:spcPts val="0"/>
                        </a:spcAft>
                      </a:pPr>
                      <a:r>
                        <a:rPr lang="en-US" sz="1600" b="1">
                          <a:solidFill>
                            <a:srgbClr val="000000"/>
                          </a:solidFill>
                          <a:latin typeface="Times New Roman" pitchFamily="18" charset="0"/>
                          <a:ea typeface="Calibri"/>
                          <a:cs typeface="Times New Roman" pitchFamily="18" charset="0"/>
                        </a:rPr>
                        <a:t>The freedom of the mass media is … .</a:t>
                      </a:r>
                      <a:endParaRPr lang="ru-RU" sz="1600" b="1">
                        <a:latin typeface="Times New Roman" pitchFamily="18" charset="0"/>
                        <a:ea typeface="Times New Roman"/>
                        <a:cs typeface="Times New Roman"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algn="just">
                        <a:lnSpc>
                          <a:spcPct val="115000"/>
                        </a:lnSpc>
                        <a:spcAft>
                          <a:spcPts val="0"/>
                        </a:spcAft>
                      </a:pPr>
                      <a:r>
                        <a:rPr lang="en-US" sz="1600" b="1" dirty="0">
                          <a:latin typeface="Times New Roman" pitchFamily="18" charset="0"/>
                          <a:ea typeface="Calibri"/>
                          <a:cs typeface="Times New Roman" pitchFamily="18" charset="0"/>
                        </a:rPr>
                        <a:t>GUARANTEE</a:t>
                      </a:r>
                      <a:endParaRPr lang="ru-RU" sz="1600" b="1" dirty="0">
                        <a:latin typeface="Times New Roman" pitchFamily="18" charset="0"/>
                        <a:ea typeface="Times New Roman"/>
                        <a:cs typeface="Times New Roman"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extLst>
                  <a:ext uri="{0D108BD9-81ED-4DB2-BD59-A6C34878D82A}">
                    <a16:rowId xmlns:a16="http://schemas.microsoft.com/office/drawing/2014/main" val="10005"/>
                  </a:ext>
                </a:extLst>
              </a:tr>
              <a:tr h="847425">
                <a:tc>
                  <a:txBody>
                    <a:bodyPr/>
                    <a:lstStyle/>
                    <a:p>
                      <a:pPr>
                        <a:lnSpc>
                          <a:spcPct val="115000"/>
                        </a:lnSpc>
                        <a:spcAft>
                          <a:spcPts val="750"/>
                        </a:spcAft>
                      </a:pPr>
                      <a:r>
                        <a:rPr lang="en-US" sz="1600" b="1">
                          <a:solidFill>
                            <a:srgbClr val="000000"/>
                          </a:solidFill>
                          <a:latin typeface="Times New Roman" pitchFamily="18" charset="0"/>
                          <a:ea typeface="Calibri"/>
                          <a:cs typeface="Times New Roman" pitchFamily="18" charset="0"/>
                        </a:rPr>
                        <a:t>Everyone shall have the right freely to use his (her) labour skills and to choose the type of … and … .</a:t>
                      </a:r>
                      <a:endParaRPr lang="ru-RU" sz="1600" b="1">
                        <a:latin typeface="Times New Roman" pitchFamily="18" charset="0"/>
                        <a:ea typeface="Times New Roman"/>
                        <a:cs typeface="Times New Roman"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algn="just">
                        <a:lnSpc>
                          <a:spcPct val="115000"/>
                        </a:lnSpc>
                        <a:spcAft>
                          <a:spcPts val="0"/>
                        </a:spcAft>
                      </a:pPr>
                      <a:r>
                        <a:rPr lang="en-US" sz="1600" b="1" dirty="0">
                          <a:latin typeface="Times New Roman" pitchFamily="18" charset="0"/>
                          <a:ea typeface="Calibri"/>
                          <a:cs typeface="Times New Roman" pitchFamily="18" charset="0"/>
                        </a:rPr>
                        <a:t>ACTIVE</a:t>
                      </a:r>
                      <a:endParaRPr lang="ru-RU" sz="1600" b="1" dirty="0">
                        <a:latin typeface="Times New Roman" pitchFamily="18" charset="0"/>
                        <a:ea typeface="Times New Roman"/>
                        <a:cs typeface="Times New Roman" pitchFamily="18" charset="0"/>
                      </a:endParaRPr>
                    </a:p>
                    <a:p>
                      <a:pPr algn="just">
                        <a:lnSpc>
                          <a:spcPct val="115000"/>
                        </a:lnSpc>
                        <a:spcAft>
                          <a:spcPts val="0"/>
                        </a:spcAft>
                      </a:pPr>
                      <a:r>
                        <a:rPr lang="en-US" sz="1600" b="1" dirty="0">
                          <a:latin typeface="Times New Roman" pitchFamily="18" charset="0"/>
                          <a:ea typeface="Calibri"/>
                          <a:cs typeface="Times New Roman" pitchFamily="18" charset="0"/>
                        </a:rPr>
                        <a:t>OCCUPY</a:t>
                      </a:r>
                      <a:endParaRPr lang="ru-RU" sz="1600" b="1" dirty="0">
                        <a:latin typeface="Times New Roman" pitchFamily="18" charset="0"/>
                        <a:ea typeface="Times New Roman"/>
                        <a:cs typeface="Times New Roman"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extLst>
                  <a:ext uri="{0D108BD9-81ED-4DB2-BD59-A6C34878D82A}">
                    <a16:rowId xmlns:a16="http://schemas.microsoft.com/office/drawing/2014/main" val="10006"/>
                  </a:ext>
                </a:extLst>
              </a:tr>
              <a:tr h="373562">
                <a:tc>
                  <a:txBody>
                    <a:bodyPr/>
                    <a:lstStyle/>
                    <a:p>
                      <a:pPr algn="just">
                        <a:lnSpc>
                          <a:spcPct val="115000"/>
                        </a:lnSpc>
                        <a:spcAft>
                          <a:spcPts val="0"/>
                        </a:spcAft>
                      </a:pPr>
                      <a:r>
                        <a:rPr lang="en-US" sz="1600" b="1">
                          <a:solidFill>
                            <a:srgbClr val="000000"/>
                          </a:solidFill>
                          <a:latin typeface="Times New Roman" pitchFamily="18" charset="0"/>
                          <a:ea typeface="Calibri"/>
                          <a:cs typeface="Times New Roman" pitchFamily="18" charset="0"/>
                        </a:rPr>
                        <a:t>Everyone shall have the right to … .</a:t>
                      </a:r>
                      <a:endParaRPr lang="ru-RU" sz="1600" b="1">
                        <a:latin typeface="Times New Roman" pitchFamily="18" charset="0"/>
                        <a:ea typeface="Times New Roman"/>
                        <a:cs typeface="Times New Roman"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algn="just">
                        <a:lnSpc>
                          <a:spcPct val="115000"/>
                        </a:lnSpc>
                        <a:spcAft>
                          <a:spcPts val="0"/>
                        </a:spcAft>
                      </a:pPr>
                      <a:r>
                        <a:rPr lang="en-US" sz="1600" b="1" dirty="0">
                          <a:solidFill>
                            <a:srgbClr val="000000"/>
                          </a:solidFill>
                          <a:latin typeface="Times New Roman" pitchFamily="18" charset="0"/>
                          <a:ea typeface="Calibri"/>
                          <a:cs typeface="Times New Roman" pitchFamily="18" charset="0"/>
                        </a:rPr>
                        <a:t>RESTFUL</a:t>
                      </a:r>
                      <a:endParaRPr lang="ru-RU" sz="1600" b="1" dirty="0">
                        <a:latin typeface="Times New Roman" pitchFamily="18" charset="0"/>
                        <a:ea typeface="Times New Roman"/>
                        <a:cs typeface="Times New Roman"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extLst>
                  <a:ext uri="{0D108BD9-81ED-4DB2-BD59-A6C34878D82A}">
                    <a16:rowId xmlns:a16="http://schemas.microsoft.com/office/drawing/2014/main" val="10007"/>
                  </a:ext>
                </a:extLst>
              </a:tr>
              <a:tr h="564950">
                <a:tc>
                  <a:txBody>
                    <a:bodyPr/>
                    <a:lstStyle/>
                    <a:p>
                      <a:pPr algn="just">
                        <a:lnSpc>
                          <a:spcPct val="115000"/>
                        </a:lnSpc>
                        <a:spcAft>
                          <a:spcPts val="0"/>
                        </a:spcAft>
                      </a:pPr>
                      <a:r>
                        <a:rPr lang="en-US" sz="1600" b="1" dirty="0">
                          <a:solidFill>
                            <a:srgbClr val="000000"/>
                          </a:solidFill>
                          <a:latin typeface="Times New Roman" pitchFamily="18" charset="0"/>
                          <a:ea typeface="Calibri"/>
                          <a:cs typeface="Times New Roman" pitchFamily="18" charset="0"/>
                        </a:rPr>
                        <a:t>Everyone shall have the right to … protection and medical care.</a:t>
                      </a:r>
                      <a:endParaRPr lang="ru-RU" sz="1600" b="1" dirty="0">
                        <a:latin typeface="Times New Roman" pitchFamily="18" charset="0"/>
                        <a:ea typeface="Times New Roman"/>
                        <a:cs typeface="Times New Roman"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algn="just">
                        <a:lnSpc>
                          <a:spcPct val="115000"/>
                        </a:lnSpc>
                        <a:spcAft>
                          <a:spcPts val="0"/>
                        </a:spcAft>
                      </a:pPr>
                      <a:r>
                        <a:rPr lang="en-US" sz="1600" b="1" dirty="0">
                          <a:solidFill>
                            <a:srgbClr val="000000"/>
                          </a:solidFill>
                          <a:latin typeface="Times New Roman" pitchFamily="18" charset="0"/>
                          <a:ea typeface="Calibri"/>
                          <a:cs typeface="Times New Roman" pitchFamily="18" charset="0"/>
                        </a:rPr>
                        <a:t>HEALTHY</a:t>
                      </a:r>
                      <a:endParaRPr lang="ru-RU" sz="1600" b="1" dirty="0">
                        <a:latin typeface="Times New Roman" pitchFamily="18" charset="0"/>
                        <a:ea typeface="Times New Roman"/>
                        <a:cs typeface="Times New Roman"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extLst>
                  <a:ext uri="{0D108BD9-81ED-4DB2-BD59-A6C34878D82A}">
                    <a16:rowId xmlns:a16="http://schemas.microsoft.com/office/drawing/2014/main" val="10008"/>
                  </a:ext>
                </a:extLst>
              </a:tr>
            </a:tbl>
          </a:graphicData>
        </a:graphic>
      </p:graphicFrame>
      <p:sp>
        <p:nvSpPr>
          <p:cNvPr id="8228" name="Rectangle 5">
            <a:extLst>
              <a:ext uri="{FF2B5EF4-FFF2-40B4-BE49-F238E27FC236}">
                <a16:creationId xmlns:a16="http://schemas.microsoft.com/office/drawing/2014/main" id="{2D7CC8E4-C91F-4602-B1F7-1ECE2F321910}"/>
              </a:ext>
            </a:extLst>
          </p:cNvPr>
          <p:cNvSpPr>
            <a:spLocks noChangeArrowheads="1"/>
          </p:cNvSpPr>
          <p:nvPr/>
        </p:nvSpPr>
        <p:spPr bwMode="auto">
          <a:xfrm>
            <a:off x="357188" y="214313"/>
            <a:ext cx="8429625"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spcBef>
                <a:spcPct val="20000"/>
              </a:spcBef>
              <a:buFont typeface="Arial" panose="020B0604020202020204" pitchFamily="34" charset="0"/>
              <a:buChar char="•"/>
              <a:tabLst>
                <a:tab pos="457200" algn="l"/>
              </a:tabLst>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tabLst>
                <a:tab pos="457200" algn="l"/>
              </a:tabLst>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tabLst>
                <a:tab pos="457200" algn="l"/>
              </a:tabLst>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tabLst>
                <a:tab pos="457200" algn="l"/>
              </a:tabLst>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tabLst>
                <a:tab pos="457200" algn="l"/>
              </a:tabLst>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457200" algn="l"/>
              </a:tabLst>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457200" algn="l"/>
              </a:tabLst>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457200" algn="l"/>
              </a:tabLst>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457200" algn="l"/>
              </a:tabLst>
              <a:defRPr sz="2000">
                <a:solidFill>
                  <a:schemeClr val="tx1"/>
                </a:solidFill>
                <a:latin typeface="Calibri" panose="020F0502020204030204" pitchFamily="34" charset="0"/>
              </a:defRPr>
            </a:lvl9pPr>
          </a:lstStyle>
          <a:p>
            <a:pPr algn="ctr">
              <a:spcBef>
                <a:spcPct val="0"/>
              </a:spcBef>
              <a:buFontTx/>
              <a:buNone/>
            </a:pPr>
            <a:r>
              <a:rPr lang="en-US" altLang="ru-RU" sz="2400" b="1">
                <a:solidFill>
                  <a:srgbClr val="002060"/>
                </a:solidFill>
                <a:latin typeface="Times New Roman" panose="02020603050405020304" pitchFamily="18" charset="0"/>
                <a:cs typeface="Times New Roman" panose="02020603050405020304" pitchFamily="18" charset="0"/>
              </a:rPr>
              <a:t>Complete the sentences with the word on the right in its appropriate form.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Заголовок 1">
            <a:extLst>
              <a:ext uri="{FF2B5EF4-FFF2-40B4-BE49-F238E27FC236}">
                <a16:creationId xmlns:a16="http://schemas.microsoft.com/office/drawing/2014/main" id="{4FBD0C48-CEC7-41F3-8B5E-0F41BE711FBB}"/>
              </a:ext>
            </a:extLst>
          </p:cNvPr>
          <p:cNvSpPr>
            <a:spLocks noGrp="1"/>
          </p:cNvSpPr>
          <p:nvPr>
            <p:ph type="ctrTitle"/>
          </p:nvPr>
        </p:nvSpPr>
        <p:spPr>
          <a:xfrm>
            <a:off x="2571750" y="571500"/>
            <a:ext cx="6243638" cy="1528763"/>
          </a:xfrm>
        </p:spPr>
        <p:txBody>
          <a:bodyPr/>
          <a:lstStyle/>
          <a:p>
            <a:pPr eaLnBrk="1" hangingPunct="1"/>
            <a:r>
              <a:rPr lang="en-US" altLang="ru-RU" sz="3200" b="1" dirty="0">
                <a:solidFill>
                  <a:srgbClr val="002060"/>
                </a:solidFill>
                <a:latin typeface="Times New Roman" panose="02020603050405020304" pitchFamily="18" charset="0"/>
                <a:cs typeface="Times New Roman" panose="02020603050405020304" pitchFamily="18" charset="0"/>
              </a:rPr>
              <a:t>Children must receive a basic general education.</a:t>
            </a:r>
            <a:endParaRPr lang="ru-RU" altLang="ru-RU" sz="3200" b="1" dirty="0">
              <a:solidFill>
                <a:srgbClr val="002060"/>
              </a:solidFill>
              <a:latin typeface="Times New Roman" panose="02020603050405020304" pitchFamily="18" charset="0"/>
              <a:cs typeface="Times New Roman" panose="02020603050405020304" pitchFamily="18" charset="0"/>
            </a:endParaRPr>
          </a:p>
        </p:txBody>
      </p:sp>
      <p:sp>
        <p:nvSpPr>
          <p:cNvPr id="9219" name="Подзаголовок 2">
            <a:extLst>
              <a:ext uri="{FF2B5EF4-FFF2-40B4-BE49-F238E27FC236}">
                <a16:creationId xmlns:a16="http://schemas.microsoft.com/office/drawing/2014/main" id="{CE732E9F-CC26-49B0-86F1-98821FAF474D}"/>
              </a:ext>
            </a:extLst>
          </p:cNvPr>
          <p:cNvSpPr>
            <a:spLocks noGrp="1"/>
          </p:cNvSpPr>
          <p:nvPr>
            <p:ph type="subTitle" idx="1"/>
          </p:nvPr>
        </p:nvSpPr>
        <p:spPr>
          <a:xfrm>
            <a:off x="2500313" y="4643438"/>
            <a:ext cx="6400800" cy="1752600"/>
          </a:xfrm>
        </p:spPr>
        <p:txBody>
          <a:bodyPr/>
          <a:lstStyle/>
          <a:p>
            <a:pPr eaLnBrk="1" hangingPunct="1"/>
            <a:endParaRPr lang="ru-RU" altLang="ru-RU" sz="2800" b="1">
              <a:solidFill>
                <a:srgbClr val="0000FF"/>
              </a:solidFill>
              <a:latin typeface="Times New Roman" panose="02020603050405020304" pitchFamily="18" charset="0"/>
              <a:cs typeface="Times New Roman" panose="02020603050405020304" pitchFamily="18" charset="0"/>
            </a:endParaRPr>
          </a:p>
        </p:txBody>
      </p:sp>
      <p:pic>
        <p:nvPicPr>
          <p:cNvPr id="9221" name="Picture 5">
            <a:extLst>
              <a:ext uri="{FF2B5EF4-FFF2-40B4-BE49-F238E27FC236}">
                <a16:creationId xmlns:a16="http://schemas.microsoft.com/office/drawing/2014/main" id="{3D11A022-C160-4686-AA31-E29FF6E5B52B}"/>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14313" y="642938"/>
            <a:ext cx="1908175" cy="291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Подзаголовок 1">
            <a:extLst>
              <a:ext uri="{FF2B5EF4-FFF2-40B4-BE49-F238E27FC236}">
                <a16:creationId xmlns:a16="http://schemas.microsoft.com/office/drawing/2014/main" id="{CB72C2DD-D843-4D86-A99F-26061CCABBA8}"/>
              </a:ext>
            </a:extLst>
          </p:cNvPr>
          <p:cNvSpPr>
            <a:spLocks noGrp="1"/>
          </p:cNvSpPr>
          <p:nvPr>
            <p:ph type="subTitle" idx="1"/>
          </p:nvPr>
        </p:nvSpPr>
        <p:spPr/>
        <p:txBody>
          <a:bodyPr/>
          <a:lstStyle/>
          <a:p>
            <a:endParaRPr lang="ru-RU" dirty="0"/>
          </a:p>
        </p:txBody>
      </p:sp>
      <p:pic>
        <p:nvPicPr>
          <p:cNvPr id="4" name="Рисунок 3" descr="Изображение выглядит как внутренний, человек, потолок, стол&#10;&#10;Автоматически созданное описание">
            <a:extLst>
              <a:ext uri="{FF2B5EF4-FFF2-40B4-BE49-F238E27FC236}">
                <a16:creationId xmlns:a16="http://schemas.microsoft.com/office/drawing/2014/main" id="{BA488D8C-E257-4E13-B587-F661968D7B8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236133" y="1863037"/>
            <a:ext cx="3220100" cy="2415075"/>
          </a:xfrm>
          <a:prstGeom prst="rect">
            <a:avLst/>
          </a:prstGeom>
          <a:ln>
            <a:noFill/>
          </a:ln>
          <a:effectLst>
            <a:softEdge rad="112500"/>
          </a:effectLst>
        </p:spPr>
      </p:pic>
      <p:pic>
        <p:nvPicPr>
          <p:cNvPr id="10" name="Рисунок 9" descr="Изображение выглядит как внутренний, человек, стол, сидит&#10;&#10;Автоматически созданное описание">
            <a:extLst>
              <a:ext uri="{FF2B5EF4-FFF2-40B4-BE49-F238E27FC236}">
                <a16:creationId xmlns:a16="http://schemas.microsoft.com/office/drawing/2014/main" id="{38A574D9-1F5C-40D6-B3B7-6240254DE59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197750" y="4278112"/>
            <a:ext cx="3703363" cy="2465822"/>
          </a:xfrm>
          <a:prstGeom prst="rect">
            <a:avLst/>
          </a:prstGeom>
          <a:ln>
            <a:noFill/>
          </a:ln>
          <a:effectLst>
            <a:softEdge rad="112500"/>
          </a:effectLst>
        </p:spPr>
      </p:pic>
      <p:pic>
        <p:nvPicPr>
          <p:cNvPr id="12" name="Рисунок 11" descr="Изображение выглядит как человек, стол, внутренний, группа&#10;&#10;Автоматически созданное описание">
            <a:extLst>
              <a:ext uri="{FF2B5EF4-FFF2-40B4-BE49-F238E27FC236}">
                <a16:creationId xmlns:a16="http://schemas.microsoft.com/office/drawing/2014/main" id="{0AC8A1D7-3B80-4340-A059-3B04ABE0B774}"/>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19077" y="4433186"/>
            <a:ext cx="3449960" cy="2156225"/>
          </a:xfrm>
          <a:prstGeom prst="rect">
            <a:avLst/>
          </a:prstGeom>
          <a:ln>
            <a:noFill/>
          </a:ln>
          <a:effectLst>
            <a:softEdge rad="112500"/>
          </a:effectLst>
        </p:spPr>
      </p:pic>
      <p:pic>
        <p:nvPicPr>
          <p:cNvPr id="14" name="Рисунок 13" descr="Изображение выглядит как человек, внутренний, стол, люди&#10;&#10;Автоматически созданное описание">
            <a:extLst>
              <a:ext uri="{FF2B5EF4-FFF2-40B4-BE49-F238E27FC236}">
                <a16:creationId xmlns:a16="http://schemas.microsoft.com/office/drawing/2014/main" id="{C6E1446C-7D07-4901-AF68-F4203CF9DD40}"/>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693569" y="1994386"/>
            <a:ext cx="3355482" cy="223698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Заголовок 1">
            <a:extLst>
              <a:ext uri="{FF2B5EF4-FFF2-40B4-BE49-F238E27FC236}">
                <a16:creationId xmlns:a16="http://schemas.microsoft.com/office/drawing/2014/main" id="{0AFB37A7-D004-42FF-A6B2-4D720D50CA46}"/>
              </a:ext>
            </a:extLst>
          </p:cNvPr>
          <p:cNvSpPr>
            <a:spLocks noGrp="1"/>
          </p:cNvSpPr>
          <p:nvPr>
            <p:ph type="ctrTitle"/>
          </p:nvPr>
        </p:nvSpPr>
        <p:spPr>
          <a:xfrm>
            <a:off x="2143125" y="357188"/>
            <a:ext cx="7000875" cy="1528762"/>
          </a:xfrm>
        </p:spPr>
        <p:txBody>
          <a:bodyPr/>
          <a:lstStyle/>
          <a:p>
            <a:pPr eaLnBrk="1" hangingPunct="1"/>
            <a:r>
              <a:rPr lang="en-US" altLang="ru-RU" sz="3200" b="1">
                <a:latin typeface="Times New Roman" panose="02020603050405020304" pitchFamily="18" charset="0"/>
                <a:cs typeface="Times New Roman" panose="02020603050405020304" pitchFamily="18" charset="0"/>
              </a:rPr>
              <a:t>Everyone has the right to rest .</a:t>
            </a:r>
            <a:endParaRPr lang="ru-RU" altLang="ru-RU" sz="3200" b="1">
              <a:solidFill>
                <a:srgbClr val="002060"/>
              </a:solidFill>
              <a:latin typeface="Times New Roman" panose="02020603050405020304" pitchFamily="18" charset="0"/>
              <a:cs typeface="Times New Roman" panose="02020603050405020304" pitchFamily="18" charset="0"/>
            </a:endParaRPr>
          </a:p>
        </p:txBody>
      </p:sp>
      <p:sp>
        <p:nvSpPr>
          <p:cNvPr id="10243" name="Подзаголовок 2">
            <a:extLst>
              <a:ext uri="{FF2B5EF4-FFF2-40B4-BE49-F238E27FC236}">
                <a16:creationId xmlns:a16="http://schemas.microsoft.com/office/drawing/2014/main" id="{E82E9C98-FBE9-431E-9E3F-9A40B8E19F4A}"/>
              </a:ext>
            </a:extLst>
          </p:cNvPr>
          <p:cNvSpPr>
            <a:spLocks noGrp="1"/>
          </p:cNvSpPr>
          <p:nvPr>
            <p:ph type="subTitle" idx="1"/>
          </p:nvPr>
        </p:nvSpPr>
        <p:spPr>
          <a:xfrm>
            <a:off x="2500313" y="4643438"/>
            <a:ext cx="6400800" cy="1752600"/>
          </a:xfrm>
        </p:spPr>
        <p:txBody>
          <a:bodyPr/>
          <a:lstStyle/>
          <a:p>
            <a:pPr eaLnBrk="1" hangingPunct="1"/>
            <a:endParaRPr lang="ru-RU" altLang="ru-RU" sz="2800" b="1" dirty="0">
              <a:solidFill>
                <a:srgbClr val="0000FF"/>
              </a:solidFill>
              <a:latin typeface="Times New Roman" panose="02020603050405020304" pitchFamily="18" charset="0"/>
              <a:cs typeface="Times New Roman" panose="02020603050405020304" pitchFamily="18" charset="0"/>
            </a:endParaRPr>
          </a:p>
        </p:txBody>
      </p:sp>
      <p:pic>
        <p:nvPicPr>
          <p:cNvPr id="10244" name="Picture 5">
            <a:extLst>
              <a:ext uri="{FF2B5EF4-FFF2-40B4-BE49-F238E27FC236}">
                <a16:creationId xmlns:a16="http://schemas.microsoft.com/office/drawing/2014/main" id="{81397FEE-C740-4B5E-A96D-3A74DEDFB030}"/>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14313" y="642938"/>
            <a:ext cx="1908175" cy="291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Подзаголовок 9">
            <a:extLst>
              <a:ext uri="{FF2B5EF4-FFF2-40B4-BE49-F238E27FC236}">
                <a16:creationId xmlns:a16="http://schemas.microsoft.com/office/drawing/2014/main" id="{A4F1D181-E37F-424A-AA83-1B89A70B70DF}"/>
              </a:ext>
            </a:extLst>
          </p:cNvPr>
          <p:cNvSpPr>
            <a:spLocks noGrp="1"/>
          </p:cNvSpPr>
          <p:nvPr>
            <p:ph type="subTitle" idx="1"/>
          </p:nvPr>
        </p:nvSpPr>
        <p:spPr/>
        <p:txBody>
          <a:bodyPr/>
          <a:lstStyle/>
          <a:p>
            <a:pPr>
              <a:buFont typeface="Arial" charset="0"/>
              <a:buNone/>
              <a:defRPr/>
            </a:pPr>
            <a:endParaRPr lang="ru-RU" dirty="0"/>
          </a:p>
        </p:txBody>
      </p:sp>
      <p:pic>
        <p:nvPicPr>
          <p:cNvPr id="11" name="Рисунок 10" descr="DSC02050.jpg">
            <a:extLst>
              <a:ext uri="{FF2B5EF4-FFF2-40B4-BE49-F238E27FC236}">
                <a16:creationId xmlns:a16="http://schemas.microsoft.com/office/drawing/2014/main" id="{D9D6A970-3708-418F-A8FB-B5A90668B23D}"/>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635896" y="1433054"/>
            <a:ext cx="3600400" cy="2707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Содержимое 3" descr="P5020133.JPG">
            <a:extLst>
              <a:ext uri="{FF2B5EF4-FFF2-40B4-BE49-F238E27FC236}">
                <a16:creationId xmlns:a16="http://schemas.microsoft.com/office/drawing/2014/main" id="{6A28E23E-A7AE-4504-8817-C7172FB0C437}"/>
              </a:ext>
            </a:extLst>
          </p:cNvPr>
          <p:cNvPicPr>
            <a:picLocks noGrp="1" noChangeAspect="1" noChangeArrowheads="1"/>
          </p:cNvPicPr>
          <p:nvPr>
            <p:ph idx="1"/>
          </p:nvPr>
        </p:nvPicPr>
        <p:blipFill>
          <a:blip r:embed="rId4">
            <a:extLst>
              <a:ext uri="{28A0092B-C50C-407E-A947-70E740481C1C}">
                <a14:useLocalDpi xmlns:a14="http://schemas.microsoft.com/office/drawing/2010/main"/>
              </a:ext>
            </a:extLst>
          </a:blip>
          <a:srcRect/>
          <a:stretch>
            <a:fillRect/>
          </a:stretch>
        </p:blipFill>
        <p:spPr>
          <a:xfrm>
            <a:off x="700099" y="3756026"/>
            <a:ext cx="3516312" cy="2640012"/>
          </a:xfrm>
        </p:spPr>
      </p:pic>
      <p:pic>
        <p:nvPicPr>
          <p:cNvPr id="3" name="Рисунок 2" descr="Изображение выглядит как трава, внешний, человек, играет&#10;&#10;Автоматически созданное описание">
            <a:extLst>
              <a:ext uri="{FF2B5EF4-FFF2-40B4-BE49-F238E27FC236}">
                <a16:creationId xmlns:a16="http://schemas.microsoft.com/office/drawing/2014/main" id="{368393D9-7F52-4DF9-B291-3E23451F2A02}"/>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015562" y="3756026"/>
            <a:ext cx="3769814" cy="2563474"/>
          </a:xfrm>
          <a:prstGeom prst="rect">
            <a:avLst/>
          </a:prstGeom>
          <a:ln>
            <a:noFill/>
          </a:ln>
          <a:effectLst>
            <a:softEdge rad="112500"/>
          </a:effectLst>
        </p:spPr>
      </p:pic>
    </p:spTree>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dissolve">
                                      <p:cBhvr>
                                        <p:cTn id="7" dur="500"/>
                                        <p:tgtEl>
                                          <p:spTgt spid="1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checkerboard(across)">
                                      <p:cBhvr>
                                        <p:cTn id="1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240</TotalTime>
  <Words>508</Words>
  <Application>Microsoft Office PowerPoint</Application>
  <PresentationFormat>Экран (4:3)</PresentationFormat>
  <Paragraphs>36</Paragraphs>
  <Slides>11</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11</vt:i4>
      </vt:variant>
    </vt:vector>
  </HeadingPairs>
  <TitlesOfParts>
    <vt:vector size="15" baseType="lpstr">
      <vt:lpstr>Arial</vt:lpstr>
      <vt:lpstr>Calibri</vt:lpstr>
      <vt:lpstr>Times New Roman</vt:lpstr>
      <vt:lpstr>Тема Office</vt:lpstr>
      <vt:lpstr>Урок английского языка, посвящённый 26-летию действующей Конституции РФ</vt:lpstr>
      <vt:lpstr>     Read the words with the sound -tion [∫n]: constitution                                                                 declaration                                                                  revolution                                                                  protection                                                                 education                                                       formation                                                                 information    discrimination                                                                 prohibition                                                                prevention </vt:lpstr>
      <vt:lpstr>     Listen, repeat and recite this poem:   This year, 2019, we celebrate The 26th Constitution Day For us, united by a common fate, This holiday is very great, Because it gives us freedom And all of human rights. </vt:lpstr>
      <vt:lpstr>The task of understanding the main idea of the text</vt:lpstr>
      <vt:lpstr> Read and translate these words: voter - ['vəutə] – избиратель proclaim - [prə'kleɪm] – провозглашать revere - [rɪ'vɪə] – почитать sovereignty - ['sɔvrəntɪ] – суверенитет multinational - [ˏmʌlɪ'næʃnəl] – многонациональный liberty - ['lɪbətɪ] – воля </vt:lpstr>
      <vt:lpstr>Answer the questions, please: What can you see in the picture? When was the last Constitution adopted?  Have you read this document?  Do you think it’s important for you to know  this document? Why? </vt:lpstr>
      <vt:lpstr>Презентация PowerPoint</vt:lpstr>
      <vt:lpstr>Children must receive a basic general education.</vt:lpstr>
      <vt:lpstr>Everyone has the right to rest .</vt:lpstr>
      <vt:lpstr>We have the right to health protection and medical care.</vt:lpstr>
      <vt:lpstr>Thank you for the lesson! Goodbye!</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26 лет Конституции РФ</dc:title>
  <dc:subject/>
  <dc:creator>Дмитрий Цирулёв</dc:creator>
  <dc:description>26 лет Конституции РФ</dc:description>
  <cp:lastModifiedBy>Дмитрий Цирулёв</cp:lastModifiedBy>
  <cp:revision>32</cp:revision>
  <dcterms:created xsi:type="dcterms:W3CDTF">2013-10-23T17:20:19Z</dcterms:created>
  <dcterms:modified xsi:type="dcterms:W3CDTF">2019-12-12T20:06:59Z</dcterms:modified>
  <cp:category/>
</cp:coreProperties>
</file>