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611560" y="-5842284"/>
            <a:ext cx="8208912" cy="12141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lang="ru-RU" sz="2800" b="1" i="1" u="sng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lang="ru-RU" sz="2800" b="1" i="1" u="sng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lang="ru-RU" sz="2800" b="1" i="1" u="sng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lang="ru-RU" sz="2800" b="1" i="1" u="sng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lang="ru-RU" sz="2800" b="1" i="1" u="sng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lang="ru-RU" sz="2800" b="1" i="1" u="sng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r>
              <a:rPr kumimoji="0" lang="en-US" sz="28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Match the words</a:t>
            </a: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Casual	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Stylish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	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Tight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Chain-store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Exhibit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 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Treasure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Fashionable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Hairstyle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Lace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Display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Trendy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lang="ru-RU" sz="28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Стильный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Модный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Выставка</a:t>
            </a: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Цепь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магазинов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Узкий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Сокровища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Кружево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Показывать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Укладка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7250" algn="l"/>
                <a:tab pos="2505075" algn="l"/>
                <a:tab pos="3552825" algn="l"/>
                <a:tab pos="46196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961075" y="-6894385"/>
            <a:ext cx="7499357" cy="13018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1990s young people enjoyed wearing clothes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in different styles – from miniskirts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and flares to hippie styles, platform shoes,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the punk and ethnic styles and some others.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Clubwear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streetwear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and sportswear are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three main tendencies in today’s young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fashions in Britain.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4" descr="http://www.poshivchik.ru/wp-content/uploads/2012/05/odezhda-dlya-shko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188640"/>
            <a:ext cx="1928236" cy="2808311"/>
          </a:xfrm>
          <a:prstGeom prst="rect">
            <a:avLst/>
          </a:prstGeom>
          <a:noFill/>
        </p:spPr>
      </p:pic>
      <p:pic>
        <p:nvPicPr>
          <p:cNvPr id="5" name="Picture 6" descr="http://style4you.ru/files/4723/1347567375-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60648"/>
            <a:ext cx="3528392" cy="2736304"/>
          </a:xfrm>
          <a:prstGeom prst="rect">
            <a:avLst/>
          </a:prstGeom>
          <a:noFill/>
        </p:spPr>
      </p:pic>
      <p:pic>
        <p:nvPicPr>
          <p:cNvPr id="6" name="Picture 8" descr="http://www.sports.ru/images/object_98.1264255907.51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60648"/>
            <a:ext cx="2857520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-5272900"/>
            <a:ext cx="8199617" cy="1100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1). What was in fashion for girls in the 2000s?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a) polo-neck sweaters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b) tight trousers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c) skirts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d) oversize jumpers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What pieces of clothing came into fashion for girls?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a) the ethnic style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b) the miniskirt, tights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c) baby-doll dresses and pinafores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d) platform shoes </a:t>
            </a: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e) tight jeans 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http://go4.imgsmail.ru/imgpreview?key=6d77cb8d73b07c73&amp;mb=imgdb_preview_1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908720"/>
            <a:ext cx="2357454" cy="21097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435595" y="-3187716"/>
            <a:ext cx="6272807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What kind of footwear is trendy now?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a) platform shoes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b) flares and bags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c)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maxiskirt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d) leggings and training shoes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136339"/>
            <a:ext cx="748883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*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Do British school children wear a school uniform?</a:t>
            </a:r>
          </a:p>
          <a:p>
            <a:endParaRPr lang="en-US" sz="2000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Bookman Old Style" pitchFamily="18" charset="0"/>
              </a:rPr>
              <a:t>* Do Russian school children wear a school uniform?</a:t>
            </a:r>
          </a:p>
          <a:p>
            <a:endParaRPr lang="en-US" sz="2000" dirty="0" smtClean="0">
              <a:latin typeface="Bookman Old Style" pitchFamily="18" charset="0"/>
            </a:endParaRPr>
          </a:p>
          <a:p>
            <a:r>
              <a:rPr lang="en-US" sz="2000" b="1" dirty="0" smtClean="0">
                <a:solidFill>
                  <a:srgbClr val="00B050"/>
                </a:solidFill>
                <a:latin typeface="Bookman Old Style" pitchFamily="18" charset="0"/>
              </a:rPr>
              <a:t>* Do you like your school uniform?</a:t>
            </a:r>
          </a:p>
          <a:p>
            <a:endParaRPr lang="en-US" sz="2000" b="1" dirty="0" smtClean="0">
              <a:solidFill>
                <a:srgbClr val="00B050"/>
              </a:solidFill>
              <a:latin typeface="Bookman Old Style" pitchFamily="18" charset="0"/>
            </a:endParaRPr>
          </a:p>
          <a:p>
            <a:r>
              <a:rPr lang="en-US" sz="2000" b="1" dirty="0" smtClean="0">
                <a:solidFill>
                  <a:srgbClr val="7030A0"/>
                </a:solidFill>
                <a:latin typeface="Bookman Old Style" pitchFamily="18" charset="0"/>
              </a:rPr>
              <a:t>* What is your ideal school uniform?</a:t>
            </a:r>
            <a:endParaRPr lang="en-US" sz="2000" b="1" dirty="0" smtClean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6"/>
            <a:ext cx="46085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 SCHOOL UNIFIRM </a:t>
            </a:r>
            <a:endParaRPr lang="ru-RU" sz="2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disciplines the students.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Everybody wears the same </a:t>
            </a: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colour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So it makes the classmates seem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like a team!</a:t>
            </a:r>
            <a:endParaRPr lang="en-US" sz="24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  <p:pic>
        <p:nvPicPr>
          <p:cNvPr id="3" name="Picture 5" descr="http://omsk.net/wp-content/uploads/2013/04/dcb4ff9f02c47094ba9f1cc9c7af1c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32656"/>
            <a:ext cx="3200460" cy="198519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2420888"/>
            <a:ext cx="81369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7030A0"/>
                </a:solidFill>
              </a:rPr>
              <a:t>D</a:t>
            </a:r>
            <a:r>
              <a:rPr lang="ru-RU" sz="2400" b="1" i="1" dirty="0" err="1" smtClean="0">
                <a:solidFill>
                  <a:srgbClr val="7030A0"/>
                </a:solidFill>
              </a:rPr>
              <a:t>ress</a:t>
            </a:r>
            <a:r>
              <a:rPr lang="ru-RU" sz="2400" b="1" i="1" dirty="0" smtClean="0">
                <a:solidFill>
                  <a:srgbClr val="7030A0"/>
                </a:solidFill>
              </a:rPr>
              <a:t> </a:t>
            </a:r>
            <a:r>
              <a:rPr lang="en-US" sz="2400" b="1" i="1" dirty="0" smtClean="0">
                <a:solidFill>
                  <a:srgbClr val="7030A0"/>
                </a:solidFill>
              </a:rPr>
              <a:t>- </a:t>
            </a:r>
            <a:r>
              <a:rPr lang="ru-RU" sz="2400" b="1" i="1" dirty="0" err="1" smtClean="0">
                <a:solidFill>
                  <a:srgbClr val="7030A0"/>
                </a:solidFill>
              </a:rPr>
              <a:t>code</a:t>
            </a:r>
            <a:r>
              <a:rPr lang="ru-RU" sz="2400" b="1" i="1" dirty="0" smtClean="0">
                <a:solidFill>
                  <a:srgbClr val="7030A0"/>
                </a:solidFill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форма одежды и принципы ее ношения при 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посещении различных мероприятий, заведений, событий</a:t>
            </a:r>
            <a:r>
              <a:rPr lang="ru-RU" sz="2400" b="1" dirty="0" smtClean="0">
                <a:solidFill>
                  <a:srgbClr val="7030A0"/>
                </a:solidFill>
              </a:rPr>
              <a:t>.</a:t>
            </a:r>
          </a:p>
          <a:p>
            <a:r>
              <a:rPr lang="en-US" sz="2400" b="1" dirty="0" smtClean="0">
                <a:solidFill>
                  <a:srgbClr val="7030A0"/>
                </a:solidFill>
              </a:rPr>
              <a:t/>
            </a:r>
            <a:br>
              <a:rPr lang="en-US" sz="2400" b="1" dirty="0" smtClean="0">
                <a:solidFill>
                  <a:srgbClr val="7030A0"/>
                </a:solidFill>
              </a:rPr>
            </a:b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* 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Do British school children wear a school uniform?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Bookman Old Style" pitchFamily="18" charset="0"/>
              </a:rPr>
              <a:t>* </a:t>
            </a:r>
            <a:r>
              <a:rPr lang="en-US" sz="2400" b="1" dirty="0" smtClean="0">
                <a:solidFill>
                  <a:srgbClr val="FF0000"/>
                </a:solidFill>
                <a:latin typeface="Bookman Old Style" pitchFamily="18" charset="0"/>
              </a:rPr>
              <a:t>Do Russian school children wear a school uniform?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Bookman Old Style" pitchFamily="18" charset="0"/>
              </a:rPr>
              <a:t>* </a:t>
            </a:r>
            <a:r>
              <a:rPr lang="en-US" sz="2400" b="1" dirty="0" smtClean="0">
                <a:solidFill>
                  <a:srgbClr val="00B050"/>
                </a:solidFill>
                <a:latin typeface="Bookman Old Style" pitchFamily="18" charset="0"/>
              </a:rPr>
              <a:t>Do you like your school uniform?</a:t>
            </a:r>
          </a:p>
          <a:p>
            <a:r>
              <a:rPr lang="en-US" sz="2400" b="1" dirty="0" smtClean="0">
                <a:solidFill>
                  <a:srgbClr val="7030A0"/>
                </a:solidFill>
                <a:latin typeface="Bookman Old Style" pitchFamily="18" charset="0"/>
              </a:rPr>
              <a:t>* </a:t>
            </a:r>
            <a:r>
              <a:rPr lang="en-US" sz="2400" b="1" dirty="0" smtClean="0">
                <a:solidFill>
                  <a:srgbClr val="7030A0"/>
                </a:solidFill>
                <a:latin typeface="Bookman Old Style" pitchFamily="18" charset="0"/>
              </a:rPr>
              <a:t>What is your ideal school uniform?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</TotalTime>
  <Words>212</Words>
  <Application>Microsoft Office PowerPoint</Application>
  <PresentationFormat>Экран (4:3)</PresentationFormat>
  <Paragraphs>122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2017-05-18T17:07:14Z</dcterms:created>
  <dcterms:modified xsi:type="dcterms:W3CDTF">2017-05-18T17:43:13Z</dcterms:modified>
</cp:coreProperties>
</file>