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image8.jpg" ContentType="image/gif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1" r:id="rId2"/>
    <p:sldId id="258" r:id="rId3"/>
    <p:sldId id="259" r:id="rId4"/>
    <p:sldId id="262" r:id="rId5"/>
    <p:sldId id="266" r:id="rId6"/>
    <p:sldId id="271" r:id="rId7"/>
    <p:sldId id="268" r:id="rId8"/>
    <p:sldId id="270" r:id="rId9"/>
    <p:sldId id="263" r:id="rId10"/>
    <p:sldId id="261" r:id="rId11"/>
    <p:sldId id="272" r:id="rId12"/>
    <p:sldId id="274" r:id="rId13"/>
    <p:sldId id="273" r:id="rId14"/>
    <p:sldId id="276" r:id="rId15"/>
    <p:sldId id="275" r:id="rId16"/>
    <p:sldId id="279" r:id="rId17"/>
    <p:sldId id="280" r:id="rId18"/>
    <p:sldId id="277" r:id="rId19"/>
    <p:sldId id="278" r:id="rId20"/>
    <p:sldId id="267" r:id="rId21"/>
    <p:sldId id="269" r:id="rId22"/>
    <p:sldId id="265" r:id="rId23"/>
    <p:sldId id="257" r:id="rId2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A00"/>
    <a:srgbClr val="005000"/>
    <a:srgbClr val="008600"/>
    <a:srgbClr val="00AC00"/>
    <a:srgbClr val="00CC00"/>
    <a:srgbClr val="00EE00"/>
    <a:srgbClr val="009200"/>
    <a:srgbClr val="006400"/>
    <a:srgbClr val="002600"/>
    <a:srgbClr val="007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868" autoAdjust="0"/>
  </p:normalViewPr>
  <p:slideViewPr>
    <p:cSldViewPr snapToGrid="0">
      <p:cViewPr varScale="1">
        <p:scale>
          <a:sx n="65" d="100"/>
          <a:sy n="65" d="100"/>
        </p:scale>
        <p:origin x="6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529EED-14C1-4AD3-B87F-6F0D59657E37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FBB026-5C76-4834-9B11-311E647F9886}">
      <dgm:prSet phldrT="[Текст]" custT="1"/>
      <dgm:spPr>
        <a:solidFill>
          <a:srgbClr val="002A00"/>
        </a:solidFill>
      </dgm:spPr>
      <dgm:t>
        <a:bodyPr/>
        <a:lstStyle/>
        <a:p>
          <a:r>
            <a:rPr lang="ru-RU" sz="32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Виды чтения</a:t>
          </a:r>
          <a:endParaRPr lang="ru-RU" sz="32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6184C2-C762-41CE-8F69-21D3994257DD}" type="parTrans" cxnId="{DAF76AFD-D094-4CF6-A994-D6E2F8DE0112}">
      <dgm:prSet/>
      <dgm:spPr/>
      <dgm:t>
        <a:bodyPr/>
        <a:lstStyle/>
        <a:p>
          <a:endParaRPr lang="ru-RU"/>
        </a:p>
      </dgm:t>
    </dgm:pt>
    <dgm:pt modelId="{A2E00F13-EA3F-4398-8A17-20EA29C51536}" type="sibTrans" cxnId="{DAF76AFD-D094-4CF6-A994-D6E2F8DE0112}">
      <dgm:prSet/>
      <dgm:spPr/>
      <dgm:t>
        <a:bodyPr/>
        <a:lstStyle/>
        <a:p>
          <a:endParaRPr lang="ru-RU"/>
        </a:p>
      </dgm:t>
    </dgm:pt>
    <dgm:pt modelId="{3D9F4470-38F2-415B-977F-683092B56DEE}">
      <dgm:prSet phldrT="[Текст]" custT="1"/>
      <dgm:spPr>
        <a:solidFill>
          <a:srgbClr val="00460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Первичное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 эти внимательное, неторопливое чтение, при котором можно остановиться на трудных местах.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4BCBF7-0630-4555-943E-893AF62C5430}" type="parTrans" cxnId="{F4FFD583-78CA-402C-A85B-72472DDBDD57}">
      <dgm:prSet/>
      <dgm:spPr>
        <a:ln>
          <a:solidFill>
            <a:srgbClr val="001A00"/>
          </a:solidFill>
        </a:ln>
      </dgm:spPr>
      <dgm:t>
        <a:bodyPr/>
        <a:lstStyle/>
        <a:p>
          <a:endParaRPr lang="ru-RU"/>
        </a:p>
      </dgm:t>
    </dgm:pt>
    <dgm:pt modelId="{3AAC2DFA-658C-4AAC-A440-CA6D90C86E6B}" type="sibTrans" cxnId="{F4FFD583-78CA-402C-A85B-72472DDBDD57}">
      <dgm:prSet/>
      <dgm:spPr/>
      <dgm:t>
        <a:bodyPr/>
        <a:lstStyle/>
        <a:p>
          <a:endParaRPr lang="ru-RU"/>
        </a:p>
      </dgm:t>
    </dgm:pt>
    <dgm:pt modelId="{FD31407C-EB9C-4995-99FF-3ED85E92F019}">
      <dgm:prSet phldrT="[Текст]" custT="1"/>
      <dgm:spPr>
        <a:solidFill>
          <a:srgbClr val="004600"/>
        </a:solidFill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Задача вторичного чтения </a:t>
          </a:r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полное усвоение смысла целого (по счету это чтение может быть и не вторым, а третьим или четвертым).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A0AA03-23E1-468A-9C36-32F7E50576D9}" type="parTrans" cxnId="{74F569FE-DE7B-481B-A61A-BCE286E25B1C}">
      <dgm:prSet/>
      <dgm:spPr>
        <a:solidFill>
          <a:srgbClr val="001A00"/>
        </a:solidFill>
        <a:ln>
          <a:solidFill>
            <a:srgbClr val="001A00"/>
          </a:solidFill>
        </a:ln>
      </dgm:spPr>
      <dgm:t>
        <a:bodyPr/>
        <a:lstStyle/>
        <a:p>
          <a:endParaRPr lang="ru-RU"/>
        </a:p>
      </dgm:t>
    </dgm:pt>
    <dgm:pt modelId="{A54F6717-D649-4C98-B5FD-4BD613E1E1C6}" type="sibTrans" cxnId="{74F569FE-DE7B-481B-A61A-BCE286E25B1C}">
      <dgm:prSet/>
      <dgm:spPr/>
      <dgm:t>
        <a:bodyPr/>
        <a:lstStyle/>
        <a:p>
          <a:endParaRPr lang="ru-RU"/>
        </a:p>
      </dgm:t>
    </dgm:pt>
    <dgm:pt modelId="{25D71AC7-6DEB-475B-B454-300ECCFECF91}" type="pres">
      <dgm:prSet presAssocID="{A2529EED-14C1-4AD3-B87F-6F0D59657E37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0AE9B07-4A18-4950-923E-0886138BA7B3}" type="pres">
      <dgm:prSet presAssocID="{DBFBB026-5C76-4834-9B11-311E647F9886}" presName="root1" presStyleCnt="0"/>
      <dgm:spPr/>
    </dgm:pt>
    <dgm:pt modelId="{A014B5F6-FC61-4BB3-B2BE-FA99C4B823D2}" type="pres">
      <dgm:prSet presAssocID="{DBFBB026-5C76-4834-9B11-311E647F9886}" presName="LevelOneTextNode" presStyleLbl="node0" presStyleIdx="0" presStyleCnt="1" custScaleY="876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502936-959A-41B2-A8F8-8D957D2D175A}" type="pres">
      <dgm:prSet presAssocID="{DBFBB026-5C76-4834-9B11-311E647F9886}" presName="level2hierChild" presStyleCnt="0"/>
      <dgm:spPr/>
    </dgm:pt>
    <dgm:pt modelId="{C56CAD0D-FAEF-42EE-A085-8B6851A04E3A}" type="pres">
      <dgm:prSet presAssocID="{254BCBF7-0630-4555-943E-893AF62C5430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77C0FD8-42E3-4B66-BC3B-B98ED1E42C52}" type="pres">
      <dgm:prSet presAssocID="{254BCBF7-0630-4555-943E-893AF62C5430}" presName="connTx" presStyleLbl="parChTrans1D2" presStyleIdx="0" presStyleCnt="2"/>
      <dgm:spPr/>
      <dgm:t>
        <a:bodyPr/>
        <a:lstStyle/>
        <a:p>
          <a:endParaRPr lang="ru-RU"/>
        </a:p>
      </dgm:t>
    </dgm:pt>
    <dgm:pt modelId="{737445B3-6F46-448B-9F2D-BA500B3759D3}" type="pres">
      <dgm:prSet presAssocID="{3D9F4470-38F2-415B-977F-683092B56DEE}" presName="root2" presStyleCnt="0"/>
      <dgm:spPr/>
    </dgm:pt>
    <dgm:pt modelId="{81ACDBBA-4E49-478E-85A1-F854900934F3}" type="pres">
      <dgm:prSet presAssocID="{3D9F4470-38F2-415B-977F-683092B56DEE}" presName="LevelTwoTextNode" presStyleLbl="node2" presStyleIdx="0" presStyleCnt="2" custScaleX="434277" custScaleY="1439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6D1DBF-4677-4FD6-B7CE-176406116A80}" type="pres">
      <dgm:prSet presAssocID="{3D9F4470-38F2-415B-977F-683092B56DEE}" presName="level3hierChild" presStyleCnt="0"/>
      <dgm:spPr/>
    </dgm:pt>
    <dgm:pt modelId="{E3998E26-B1EA-4D39-A8B3-7AF4461A92FD}" type="pres">
      <dgm:prSet presAssocID="{06A0AA03-23E1-468A-9C36-32F7E50576D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DD893FB3-261E-4FDE-8201-CB40F4E4BA7C}" type="pres">
      <dgm:prSet presAssocID="{06A0AA03-23E1-468A-9C36-32F7E50576D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7442AF9-1B8B-4E79-9050-14C5918F663A}" type="pres">
      <dgm:prSet presAssocID="{FD31407C-EB9C-4995-99FF-3ED85E92F019}" presName="root2" presStyleCnt="0"/>
      <dgm:spPr/>
    </dgm:pt>
    <dgm:pt modelId="{94F4E32B-1102-41A0-A690-4F4FD5AB1DC7}" type="pres">
      <dgm:prSet presAssocID="{FD31407C-EB9C-4995-99FF-3ED85E92F019}" presName="LevelTwoTextNode" presStyleLbl="node2" presStyleIdx="1" presStyleCnt="2" custScaleX="434292" custScaleY="1814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6F55FE-61AE-4DF9-A9D3-541CDE07D364}" type="pres">
      <dgm:prSet presAssocID="{FD31407C-EB9C-4995-99FF-3ED85E92F019}" presName="level3hierChild" presStyleCnt="0"/>
      <dgm:spPr/>
    </dgm:pt>
  </dgm:ptLst>
  <dgm:cxnLst>
    <dgm:cxn modelId="{B2B9E4ED-FDA0-479D-8690-25FF9D06013C}" type="presOf" srcId="{A2529EED-14C1-4AD3-B87F-6F0D59657E37}" destId="{25D71AC7-6DEB-475B-B454-300ECCFECF91}" srcOrd="0" destOrd="0" presId="urn:microsoft.com/office/officeart/2008/layout/HorizontalMultiLevelHierarchy"/>
    <dgm:cxn modelId="{AD7CDF2E-503C-46B7-BF69-53D796FD0D55}" type="presOf" srcId="{254BCBF7-0630-4555-943E-893AF62C5430}" destId="{C56CAD0D-FAEF-42EE-A085-8B6851A04E3A}" srcOrd="0" destOrd="0" presId="urn:microsoft.com/office/officeart/2008/layout/HorizontalMultiLevelHierarchy"/>
    <dgm:cxn modelId="{7A879AC0-9D3B-4C47-982A-CBA852521A19}" type="presOf" srcId="{06A0AA03-23E1-468A-9C36-32F7E50576D9}" destId="{DD893FB3-261E-4FDE-8201-CB40F4E4BA7C}" srcOrd="1" destOrd="0" presId="urn:microsoft.com/office/officeart/2008/layout/HorizontalMultiLevelHierarchy"/>
    <dgm:cxn modelId="{74F569FE-DE7B-481B-A61A-BCE286E25B1C}" srcId="{DBFBB026-5C76-4834-9B11-311E647F9886}" destId="{FD31407C-EB9C-4995-99FF-3ED85E92F019}" srcOrd="1" destOrd="0" parTransId="{06A0AA03-23E1-468A-9C36-32F7E50576D9}" sibTransId="{A54F6717-D649-4C98-B5FD-4BD613E1E1C6}"/>
    <dgm:cxn modelId="{654417D0-941F-4872-8F2C-094822F397DB}" type="presOf" srcId="{06A0AA03-23E1-468A-9C36-32F7E50576D9}" destId="{E3998E26-B1EA-4D39-A8B3-7AF4461A92FD}" srcOrd="0" destOrd="0" presId="urn:microsoft.com/office/officeart/2008/layout/HorizontalMultiLevelHierarchy"/>
    <dgm:cxn modelId="{DAF76AFD-D094-4CF6-A994-D6E2F8DE0112}" srcId="{A2529EED-14C1-4AD3-B87F-6F0D59657E37}" destId="{DBFBB026-5C76-4834-9B11-311E647F9886}" srcOrd="0" destOrd="0" parTransId="{DC6184C2-C762-41CE-8F69-21D3994257DD}" sibTransId="{A2E00F13-EA3F-4398-8A17-20EA29C51536}"/>
    <dgm:cxn modelId="{F4FFD583-78CA-402C-A85B-72472DDBDD57}" srcId="{DBFBB026-5C76-4834-9B11-311E647F9886}" destId="{3D9F4470-38F2-415B-977F-683092B56DEE}" srcOrd="0" destOrd="0" parTransId="{254BCBF7-0630-4555-943E-893AF62C5430}" sibTransId="{3AAC2DFA-658C-4AAC-A440-CA6D90C86E6B}"/>
    <dgm:cxn modelId="{33D2B173-55A5-4875-AEB9-55B05F03A047}" type="presOf" srcId="{FD31407C-EB9C-4995-99FF-3ED85E92F019}" destId="{94F4E32B-1102-41A0-A690-4F4FD5AB1DC7}" srcOrd="0" destOrd="0" presId="urn:microsoft.com/office/officeart/2008/layout/HorizontalMultiLevelHierarchy"/>
    <dgm:cxn modelId="{7E1B00C5-89C1-4216-AE95-54B3A670C848}" type="presOf" srcId="{3D9F4470-38F2-415B-977F-683092B56DEE}" destId="{81ACDBBA-4E49-478E-85A1-F854900934F3}" srcOrd="0" destOrd="0" presId="urn:microsoft.com/office/officeart/2008/layout/HorizontalMultiLevelHierarchy"/>
    <dgm:cxn modelId="{8DBFCB24-3E67-450F-932A-1F4B6892AA36}" type="presOf" srcId="{254BCBF7-0630-4555-943E-893AF62C5430}" destId="{177C0FD8-42E3-4B66-BC3B-B98ED1E42C52}" srcOrd="1" destOrd="0" presId="urn:microsoft.com/office/officeart/2008/layout/HorizontalMultiLevelHierarchy"/>
    <dgm:cxn modelId="{92D6876C-7904-4675-BA60-60D49DD3DCB2}" type="presOf" srcId="{DBFBB026-5C76-4834-9B11-311E647F9886}" destId="{A014B5F6-FC61-4BB3-B2BE-FA99C4B823D2}" srcOrd="0" destOrd="0" presId="urn:microsoft.com/office/officeart/2008/layout/HorizontalMultiLevelHierarchy"/>
    <dgm:cxn modelId="{7DE4ACB5-C536-4523-8A36-E5AE9EC8E6C4}" type="presParOf" srcId="{25D71AC7-6DEB-475B-B454-300ECCFECF91}" destId="{30AE9B07-4A18-4950-923E-0886138BA7B3}" srcOrd="0" destOrd="0" presId="urn:microsoft.com/office/officeart/2008/layout/HorizontalMultiLevelHierarchy"/>
    <dgm:cxn modelId="{66B554EE-9E49-4CBC-BBA2-05D82E1E965A}" type="presParOf" srcId="{30AE9B07-4A18-4950-923E-0886138BA7B3}" destId="{A014B5F6-FC61-4BB3-B2BE-FA99C4B823D2}" srcOrd="0" destOrd="0" presId="urn:microsoft.com/office/officeart/2008/layout/HorizontalMultiLevelHierarchy"/>
    <dgm:cxn modelId="{753B37D1-717E-40A5-9AFC-49CF61031A47}" type="presParOf" srcId="{30AE9B07-4A18-4950-923E-0886138BA7B3}" destId="{C1502936-959A-41B2-A8F8-8D957D2D175A}" srcOrd="1" destOrd="0" presId="urn:microsoft.com/office/officeart/2008/layout/HorizontalMultiLevelHierarchy"/>
    <dgm:cxn modelId="{1FC9F687-C468-43D4-A6A0-70DB67628B4E}" type="presParOf" srcId="{C1502936-959A-41B2-A8F8-8D957D2D175A}" destId="{C56CAD0D-FAEF-42EE-A085-8B6851A04E3A}" srcOrd="0" destOrd="0" presId="urn:microsoft.com/office/officeart/2008/layout/HorizontalMultiLevelHierarchy"/>
    <dgm:cxn modelId="{09429C6C-DA20-4751-BB99-0B8AA587C795}" type="presParOf" srcId="{C56CAD0D-FAEF-42EE-A085-8B6851A04E3A}" destId="{177C0FD8-42E3-4B66-BC3B-B98ED1E42C52}" srcOrd="0" destOrd="0" presId="urn:microsoft.com/office/officeart/2008/layout/HorizontalMultiLevelHierarchy"/>
    <dgm:cxn modelId="{D54FDDF4-5885-4D28-81F7-E42B0347C49C}" type="presParOf" srcId="{C1502936-959A-41B2-A8F8-8D957D2D175A}" destId="{737445B3-6F46-448B-9F2D-BA500B3759D3}" srcOrd="1" destOrd="0" presId="urn:microsoft.com/office/officeart/2008/layout/HorizontalMultiLevelHierarchy"/>
    <dgm:cxn modelId="{6B0AFEF1-F8A9-40B1-B772-9E3270BA714E}" type="presParOf" srcId="{737445B3-6F46-448B-9F2D-BA500B3759D3}" destId="{81ACDBBA-4E49-478E-85A1-F854900934F3}" srcOrd="0" destOrd="0" presId="urn:microsoft.com/office/officeart/2008/layout/HorizontalMultiLevelHierarchy"/>
    <dgm:cxn modelId="{AFBB4C14-D06A-4C21-9D0D-7CDB37D0091A}" type="presParOf" srcId="{737445B3-6F46-448B-9F2D-BA500B3759D3}" destId="{AD6D1DBF-4677-4FD6-B7CE-176406116A80}" srcOrd="1" destOrd="0" presId="urn:microsoft.com/office/officeart/2008/layout/HorizontalMultiLevelHierarchy"/>
    <dgm:cxn modelId="{8FDB819B-BCD7-4826-92E5-26862EAB3B8D}" type="presParOf" srcId="{C1502936-959A-41B2-A8F8-8D957D2D175A}" destId="{E3998E26-B1EA-4D39-A8B3-7AF4461A92FD}" srcOrd="2" destOrd="0" presId="urn:microsoft.com/office/officeart/2008/layout/HorizontalMultiLevelHierarchy"/>
    <dgm:cxn modelId="{57A6A8C0-0905-403C-98D0-899C12DFB9AD}" type="presParOf" srcId="{E3998E26-B1EA-4D39-A8B3-7AF4461A92FD}" destId="{DD893FB3-261E-4FDE-8201-CB40F4E4BA7C}" srcOrd="0" destOrd="0" presId="urn:microsoft.com/office/officeart/2008/layout/HorizontalMultiLevelHierarchy"/>
    <dgm:cxn modelId="{521EBD11-AE2D-4F8C-85AF-63503A2C6BE4}" type="presParOf" srcId="{C1502936-959A-41B2-A8F8-8D957D2D175A}" destId="{E7442AF9-1B8B-4E79-9050-14C5918F663A}" srcOrd="3" destOrd="0" presId="urn:microsoft.com/office/officeart/2008/layout/HorizontalMultiLevelHierarchy"/>
    <dgm:cxn modelId="{C3331243-24BF-487E-99AE-8622DEBD1229}" type="presParOf" srcId="{E7442AF9-1B8B-4E79-9050-14C5918F663A}" destId="{94F4E32B-1102-41A0-A690-4F4FD5AB1DC7}" srcOrd="0" destOrd="0" presId="urn:microsoft.com/office/officeart/2008/layout/HorizontalMultiLevelHierarchy"/>
    <dgm:cxn modelId="{2FE36661-726F-4688-9367-1D85DFA79A85}" type="presParOf" srcId="{E7442AF9-1B8B-4E79-9050-14C5918F663A}" destId="{5A6F55FE-61AE-4DF9-A9D3-541CDE07D36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98E76C-EFF2-4B56-A1DE-9BB580CEB718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4FB762-72FD-45E5-852F-CBA6D624BD0F}">
      <dgm:prSet phldrT="[Текст]" custT="1"/>
      <dgm:spPr>
        <a:solidFill>
          <a:srgbClr val="003300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установки в чтении научного текста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829BB0-906C-493B-B3A6-B7A4EB918CA2}" type="parTrans" cxnId="{0599503E-6E55-471C-892F-664A53E628AE}">
      <dgm:prSet/>
      <dgm:spPr/>
      <dgm:t>
        <a:bodyPr/>
        <a:lstStyle/>
        <a:p>
          <a:endParaRPr lang="ru-RU"/>
        </a:p>
      </dgm:t>
    </dgm:pt>
    <dgm:pt modelId="{D5233B3B-C642-4222-9B92-C4677F91BD04}" type="sibTrans" cxnId="{0599503E-6E55-471C-892F-664A53E628AE}">
      <dgm:prSet/>
      <dgm:spPr/>
      <dgm:t>
        <a:bodyPr/>
        <a:lstStyle/>
        <a:p>
          <a:endParaRPr lang="ru-RU"/>
        </a:p>
      </dgm:t>
    </dgm:pt>
    <dgm:pt modelId="{DC11DBA6-6A03-4324-8E93-0A1427E820A4}">
      <dgm:prSet phldrT="[Текст]" custT="1"/>
      <dgm:spPr>
        <a:solidFill>
          <a:srgbClr val="004600"/>
        </a:solidFill>
      </dgm:spPr>
      <dgm:t>
        <a:bodyPr/>
        <a:lstStyle/>
        <a:p>
          <a:pPr algn="just"/>
          <a:r>
            <a:rPr lang="ru-RU" sz="28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а) информационно-поисковый (задача -  найти, выделить искомую информацию);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85739D-86C6-45D6-B9A4-179CAD1D5492}" type="parTrans" cxnId="{1C30B9BA-79F7-4CC8-BA21-6FB75B02016C}">
      <dgm:prSet/>
      <dgm:spPr>
        <a:ln>
          <a:solidFill>
            <a:srgbClr val="001A00"/>
          </a:solidFill>
        </a:ln>
      </dgm:spPr>
      <dgm:t>
        <a:bodyPr/>
        <a:lstStyle/>
        <a:p>
          <a:endParaRPr lang="ru-RU"/>
        </a:p>
      </dgm:t>
    </dgm:pt>
    <dgm:pt modelId="{16734B3A-4C52-4CE1-B714-E01D0DA82ADC}" type="sibTrans" cxnId="{1C30B9BA-79F7-4CC8-BA21-6FB75B02016C}">
      <dgm:prSet/>
      <dgm:spPr/>
      <dgm:t>
        <a:bodyPr/>
        <a:lstStyle/>
        <a:p>
          <a:endParaRPr lang="ru-RU"/>
        </a:p>
      </dgm:t>
    </dgm:pt>
    <dgm:pt modelId="{0FE8EF01-37E9-4B1B-91B2-BC37AC1A4DDF}">
      <dgm:prSet phldrT="[Текст]" custT="1"/>
      <dgm:spPr>
        <a:solidFill>
          <a:srgbClr val="006400"/>
        </a:solidFill>
      </dgm:spPr>
      <dgm:t>
        <a:bodyPr/>
        <a:lstStyle/>
        <a:p>
          <a:pPr algn="just"/>
          <a:r>
            <a:rPr lang="ru-RU" sz="28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б) усваивающая (усилия читателя направлены на то, чтобы как можно полнее осознать и запомнить, как сами сведения, излагаемые автором, так и всю логику его рассуждений);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FDF172-6CE5-4DF8-94AE-58761054D0DA}" type="parTrans" cxnId="{FAC6C688-A039-43FA-A130-1DDA411E7DCF}">
      <dgm:prSet/>
      <dgm:spPr/>
      <dgm:t>
        <a:bodyPr/>
        <a:lstStyle/>
        <a:p>
          <a:endParaRPr lang="ru-RU"/>
        </a:p>
      </dgm:t>
    </dgm:pt>
    <dgm:pt modelId="{699919EF-8DA3-417E-BCD0-BB6D61D4807B}" type="sibTrans" cxnId="{FAC6C688-A039-43FA-A130-1DDA411E7DCF}">
      <dgm:prSet/>
      <dgm:spPr/>
      <dgm:t>
        <a:bodyPr/>
        <a:lstStyle/>
        <a:p>
          <a:endParaRPr lang="ru-RU"/>
        </a:p>
      </dgm:t>
    </dgm:pt>
    <dgm:pt modelId="{3976AF45-3760-4871-887F-03C35BBBAE76}">
      <dgm:prSet phldrT="[Текст]" custT="1"/>
      <dgm:spPr>
        <a:solidFill>
          <a:srgbClr val="009200"/>
        </a:solidFill>
      </dgm:spPr>
      <dgm:t>
        <a:bodyPr/>
        <a:lstStyle/>
        <a:p>
          <a:pPr algn="just"/>
          <a:r>
            <a:rPr lang="ru-RU" sz="28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в) аналитико-критическая (читатель стремится критически осмыслить материал, проанализировав его, определив свое отношение к нему); </a:t>
          </a:r>
          <a:endParaRPr lang="ru-RU" sz="28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FF9E1F4-2A42-4ADD-A98A-23933229CDF6}" type="parTrans" cxnId="{270215C4-DCA4-4350-B9FC-9971152F8AD9}">
      <dgm:prSet/>
      <dgm:spPr>
        <a:ln>
          <a:solidFill>
            <a:srgbClr val="001A00"/>
          </a:solidFill>
        </a:ln>
      </dgm:spPr>
      <dgm:t>
        <a:bodyPr/>
        <a:lstStyle/>
        <a:p>
          <a:endParaRPr lang="ru-RU"/>
        </a:p>
      </dgm:t>
    </dgm:pt>
    <dgm:pt modelId="{B791AD2B-6160-4F00-86D1-2E1663C79447}" type="sibTrans" cxnId="{270215C4-DCA4-4350-B9FC-9971152F8AD9}">
      <dgm:prSet/>
      <dgm:spPr/>
      <dgm:t>
        <a:bodyPr/>
        <a:lstStyle/>
        <a:p>
          <a:endParaRPr lang="ru-RU"/>
        </a:p>
      </dgm:t>
    </dgm:pt>
    <dgm:pt modelId="{DEB96DC2-A9FD-406B-85D3-81B44A6BF497}">
      <dgm:prSet phldrT="[Текст]" custT="1"/>
      <dgm:spPr>
        <a:solidFill>
          <a:srgbClr val="00DE00"/>
        </a:solidFill>
      </dgm:spPr>
      <dgm:t>
        <a:bodyPr/>
        <a:lstStyle/>
        <a:p>
          <a:pPr algn="just"/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г) творческая</a:t>
          </a:r>
          <a:r>
            <a:rPr lang="ru-RU" sz="3000" dirty="0" smtClean="0"/>
            <a:t> </a:t>
          </a:r>
          <a:endParaRPr lang="ru-RU" sz="3000" dirty="0"/>
        </a:p>
      </dgm:t>
    </dgm:pt>
    <dgm:pt modelId="{831D4245-22D0-4B22-91F0-2DF02D796AD4}" type="parTrans" cxnId="{75B81204-114C-4450-928D-B1DA87E1DFF0}">
      <dgm:prSet/>
      <dgm:spPr>
        <a:ln>
          <a:solidFill>
            <a:srgbClr val="001A00"/>
          </a:solidFill>
        </a:ln>
      </dgm:spPr>
      <dgm:t>
        <a:bodyPr/>
        <a:lstStyle/>
        <a:p>
          <a:endParaRPr lang="ru-RU"/>
        </a:p>
      </dgm:t>
    </dgm:pt>
    <dgm:pt modelId="{293289DB-B3C1-4568-AD95-9890C3B43BFF}" type="sibTrans" cxnId="{75B81204-114C-4450-928D-B1DA87E1DFF0}">
      <dgm:prSet/>
      <dgm:spPr/>
      <dgm:t>
        <a:bodyPr/>
        <a:lstStyle/>
        <a:p>
          <a:endParaRPr lang="ru-RU"/>
        </a:p>
      </dgm:t>
    </dgm:pt>
    <dgm:pt modelId="{BF30271F-2AC0-4D49-9AA3-A166E7DBE93D}" type="pres">
      <dgm:prSet presAssocID="{F098E76C-EFF2-4B56-A1DE-9BB580CEB71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5B404B-A3B0-4764-9F55-342E1A866FB2}" type="pres">
      <dgm:prSet presAssocID="{0D4FB762-72FD-45E5-852F-CBA6D624BD0F}" presName="root1" presStyleCnt="0"/>
      <dgm:spPr/>
    </dgm:pt>
    <dgm:pt modelId="{B512050A-5D2C-4E2C-9844-51661307D1DC}" type="pres">
      <dgm:prSet presAssocID="{0D4FB762-72FD-45E5-852F-CBA6D624BD0F}" presName="LevelOneTextNode" presStyleLbl="node0" presStyleIdx="0" presStyleCnt="1" custScaleX="144057" custScaleY="1891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F5B2BC1-7802-4620-9566-BAF92715DF29}" type="pres">
      <dgm:prSet presAssocID="{0D4FB762-72FD-45E5-852F-CBA6D624BD0F}" presName="level2hierChild" presStyleCnt="0"/>
      <dgm:spPr/>
    </dgm:pt>
    <dgm:pt modelId="{2EACAA60-AACB-4BE1-BB22-B5F0FC1F1096}" type="pres">
      <dgm:prSet presAssocID="{FB85739D-86C6-45D6-B9A4-179CAD1D5492}" presName="conn2-1" presStyleLbl="parChTrans1D2" presStyleIdx="0" presStyleCnt="4"/>
      <dgm:spPr/>
      <dgm:t>
        <a:bodyPr/>
        <a:lstStyle/>
        <a:p>
          <a:endParaRPr lang="ru-RU"/>
        </a:p>
      </dgm:t>
    </dgm:pt>
    <dgm:pt modelId="{FC0567BD-AB5C-46A3-AFD2-44FE42F584EA}" type="pres">
      <dgm:prSet presAssocID="{FB85739D-86C6-45D6-B9A4-179CAD1D5492}" presName="connTx" presStyleLbl="parChTrans1D2" presStyleIdx="0" presStyleCnt="4"/>
      <dgm:spPr/>
      <dgm:t>
        <a:bodyPr/>
        <a:lstStyle/>
        <a:p>
          <a:endParaRPr lang="ru-RU"/>
        </a:p>
      </dgm:t>
    </dgm:pt>
    <dgm:pt modelId="{B55858AE-8504-41D9-855A-18CE33B3C0B7}" type="pres">
      <dgm:prSet presAssocID="{DC11DBA6-6A03-4324-8E93-0A1427E820A4}" presName="root2" presStyleCnt="0"/>
      <dgm:spPr/>
    </dgm:pt>
    <dgm:pt modelId="{4DAFAC9E-D6F3-4167-9650-1EA711E4A143}" type="pres">
      <dgm:prSet presAssocID="{DC11DBA6-6A03-4324-8E93-0A1427E820A4}" presName="LevelTwoTextNode" presStyleLbl="node2" presStyleIdx="0" presStyleCnt="4" custScaleX="516103" custScaleY="1719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0F948E-E23B-4937-BFCC-2B560252C653}" type="pres">
      <dgm:prSet presAssocID="{DC11DBA6-6A03-4324-8E93-0A1427E820A4}" presName="level3hierChild" presStyleCnt="0"/>
      <dgm:spPr/>
    </dgm:pt>
    <dgm:pt modelId="{0F27E2F7-2E8C-4FFF-872D-9420CB333DD2}" type="pres">
      <dgm:prSet presAssocID="{D1FDF172-6CE5-4DF8-94AE-58761054D0DA}" presName="conn2-1" presStyleLbl="parChTrans1D2" presStyleIdx="1" presStyleCnt="4"/>
      <dgm:spPr/>
      <dgm:t>
        <a:bodyPr/>
        <a:lstStyle/>
        <a:p>
          <a:endParaRPr lang="ru-RU"/>
        </a:p>
      </dgm:t>
    </dgm:pt>
    <dgm:pt modelId="{F45CCAD0-F6D6-4A0F-AE2F-90032ACE1BD7}" type="pres">
      <dgm:prSet presAssocID="{D1FDF172-6CE5-4DF8-94AE-58761054D0DA}" presName="connTx" presStyleLbl="parChTrans1D2" presStyleIdx="1" presStyleCnt="4"/>
      <dgm:spPr/>
      <dgm:t>
        <a:bodyPr/>
        <a:lstStyle/>
        <a:p>
          <a:endParaRPr lang="ru-RU"/>
        </a:p>
      </dgm:t>
    </dgm:pt>
    <dgm:pt modelId="{60F21C3B-1835-4AA7-A2D1-3B4E7A61A945}" type="pres">
      <dgm:prSet presAssocID="{0FE8EF01-37E9-4B1B-91B2-BC37AC1A4DDF}" presName="root2" presStyleCnt="0"/>
      <dgm:spPr/>
    </dgm:pt>
    <dgm:pt modelId="{FAD0F90C-2E29-4E34-8968-EAC98563FA9D}" type="pres">
      <dgm:prSet presAssocID="{0FE8EF01-37E9-4B1B-91B2-BC37AC1A4DDF}" presName="LevelTwoTextNode" presStyleLbl="node2" presStyleIdx="1" presStyleCnt="4" custScaleX="516844" custScaleY="2838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0C521D-49C2-4648-AC87-882A091C43C5}" type="pres">
      <dgm:prSet presAssocID="{0FE8EF01-37E9-4B1B-91B2-BC37AC1A4DDF}" presName="level3hierChild" presStyleCnt="0"/>
      <dgm:spPr/>
    </dgm:pt>
    <dgm:pt modelId="{4693778A-1274-4A9B-8D57-513015EC10EE}" type="pres">
      <dgm:prSet presAssocID="{9FF9E1F4-2A42-4ADD-A98A-23933229CDF6}" presName="conn2-1" presStyleLbl="parChTrans1D2" presStyleIdx="2" presStyleCnt="4"/>
      <dgm:spPr/>
      <dgm:t>
        <a:bodyPr/>
        <a:lstStyle/>
        <a:p>
          <a:endParaRPr lang="ru-RU"/>
        </a:p>
      </dgm:t>
    </dgm:pt>
    <dgm:pt modelId="{B87CAE9A-AB44-4AEA-BB4D-C10AE77FBA1B}" type="pres">
      <dgm:prSet presAssocID="{9FF9E1F4-2A42-4ADD-A98A-23933229CDF6}" presName="connTx" presStyleLbl="parChTrans1D2" presStyleIdx="2" presStyleCnt="4"/>
      <dgm:spPr/>
      <dgm:t>
        <a:bodyPr/>
        <a:lstStyle/>
        <a:p>
          <a:endParaRPr lang="ru-RU"/>
        </a:p>
      </dgm:t>
    </dgm:pt>
    <dgm:pt modelId="{E4D461E5-D6B8-47E0-92C5-1258F9E7DA9D}" type="pres">
      <dgm:prSet presAssocID="{3976AF45-3760-4871-887F-03C35BBBAE76}" presName="root2" presStyleCnt="0"/>
      <dgm:spPr/>
    </dgm:pt>
    <dgm:pt modelId="{B4EB83FA-973E-4F5B-9D86-DC8BE43A2BC9}" type="pres">
      <dgm:prSet presAssocID="{3976AF45-3760-4871-887F-03C35BBBAE76}" presName="LevelTwoTextNode" presStyleLbl="node2" presStyleIdx="2" presStyleCnt="4" custScaleX="517166" custScaleY="2052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B5C462-C5BD-4D8A-A03A-ED24E2911907}" type="pres">
      <dgm:prSet presAssocID="{3976AF45-3760-4871-887F-03C35BBBAE76}" presName="level3hierChild" presStyleCnt="0"/>
      <dgm:spPr/>
    </dgm:pt>
    <dgm:pt modelId="{B998A38F-19A2-4186-AEF6-6A00634622E5}" type="pres">
      <dgm:prSet presAssocID="{831D4245-22D0-4B22-91F0-2DF02D796AD4}" presName="conn2-1" presStyleLbl="parChTrans1D2" presStyleIdx="3" presStyleCnt="4"/>
      <dgm:spPr/>
      <dgm:t>
        <a:bodyPr/>
        <a:lstStyle/>
        <a:p>
          <a:endParaRPr lang="ru-RU"/>
        </a:p>
      </dgm:t>
    </dgm:pt>
    <dgm:pt modelId="{E4268671-7139-45BA-AE25-4A7D004EF8ED}" type="pres">
      <dgm:prSet presAssocID="{831D4245-22D0-4B22-91F0-2DF02D796AD4}" presName="connTx" presStyleLbl="parChTrans1D2" presStyleIdx="3" presStyleCnt="4"/>
      <dgm:spPr/>
      <dgm:t>
        <a:bodyPr/>
        <a:lstStyle/>
        <a:p>
          <a:endParaRPr lang="ru-RU"/>
        </a:p>
      </dgm:t>
    </dgm:pt>
    <dgm:pt modelId="{74DBEB27-7F15-4EB7-A93E-16D76F3DCC18}" type="pres">
      <dgm:prSet presAssocID="{DEB96DC2-A9FD-406B-85D3-81B44A6BF497}" presName="root2" presStyleCnt="0"/>
      <dgm:spPr/>
    </dgm:pt>
    <dgm:pt modelId="{9637775C-CBD2-47DA-B95B-BD5FDD7B2AC2}" type="pres">
      <dgm:prSet presAssocID="{DEB96DC2-A9FD-406B-85D3-81B44A6BF497}" presName="LevelTwoTextNode" presStyleLbl="node2" presStyleIdx="3" presStyleCnt="4" custScaleX="5170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5A24B5-C132-4D64-BF9C-8CD43BDC151D}" type="pres">
      <dgm:prSet presAssocID="{DEB96DC2-A9FD-406B-85D3-81B44A6BF497}" presName="level3hierChild" presStyleCnt="0"/>
      <dgm:spPr/>
    </dgm:pt>
  </dgm:ptLst>
  <dgm:cxnLst>
    <dgm:cxn modelId="{C903A6A5-EFAB-41C6-B237-7C658F785AF6}" type="presOf" srcId="{FB85739D-86C6-45D6-B9A4-179CAD1D5492}" destId="{FC0567BD-AB5C-46A3-AFD2-44FE42F584EA}" srcOrd="1" destOrd="0" presId="urn:microsoft.com/office/officeart/2008/layout/HorizontalMultiLevelHierarchy"/>
    <dgm:cxn modelId="{0599503E-6E55-471C-892F-664A53E628AE}" srcId="{F098E76C-EFF2-4B56-A1DE-9BB580CEB718}" destId="{0D4FB762-72FD-45E5-852F-CBA6D624BD0F}" srcOrd="0" destOrd="0" parTransId="{7B829BB0-906C-493B-B3A6-B7A4EB918CA2}" sibTransId="{D5233B3B-C642-4222-9B92-C4677F91BD04}"/>
    <dgm:cxn modelId="{95294203-4A65-4F60-8EF4-FE6951469B99}" type="presOf" srcId="{FB85739D-86C6-45D6-B9A4-179CAD1D5492}" destId="{2EACAA60-AACB-4BE1-BB22-B5F0FC1F1096}" srcOrd="0" destOrd="0" presId="urn:microsoft.com/office/officeart/2008/layout/HorizontalMultiLevelHierarchy"/>
    <dgm:cxn modelId="{3B6EF50C-35B8-4398-A950-2D28CFA4E33D}" type="presOf" srcId="{DEB96DC2-A9FD-406B-85D3-81B44A6BF497}" destId="{9637775C-CBD2-47DA-B95B-BD5FDD7B2AC2}" srcOrd="0" destOrd="0" presId="urn:microsoft.com/office/officeart/2008/layout/HorizontalMultiLevelHierarchy"/>
    <dgm:cxn modelId="{8AE2954F-BC9E-421F-9CB3-A5A7628DEF8F}" type="presOf" srcId="{F098E76C-EFF2-4B56-A1DE-9BB580CEB718}" destId="{BF30271F-2AC0-4D49-9AA3-A166E7DBE93D}" srcOrd="0" destOrd="0" presId="urn:microsoft.com/office/officeart/2008/layout/HorizontalMultiLevelHierarchy"/>
    <dgm:cxn modelId="{BF2B5C85-E9F5-4A5C-9554-3D5CE818CFDE}" type="presOf" srcId="{9FF9E1F4-2A42-4ADD-A98A-23933229CDF6}" destId="{B87CAE9A-AB44-4AEA-BB4D-C10AE77FBA1B}" srcOrd="1" destOrd="0" presId="urn:microsoft.com/office/officeart/2008/layout/HorizontalMultiLevelHierarchy"/>
    <dgm:cxn modelId="{44FD324B-5370-41D9-AA8D-1A46D8CFCCA2}" type="presOf" srcId="{D1FDF172-6CE5-4DF8-94AE-58761054D0DA}" destId="{0F27E2F7-2E8C-4FFF-872D-9420CB333DD2}" srcOrd="0" destOrd="0" presId="urn:microsoft.com/office/officeart/2008/layout/HorizontalMultiLevelHierarchy"/>
    <dgm:cxn modelId="{AC5E5315-7FCA-4498-8115-16899DE2B295}" type="presOf" srcId="{0D4FB762-72FD-45E5-852F-CBA6D624BD0F}" destId="{B512050A-5D2C-4E2C-9844-51661307D1DC}" srcOrd="0" destOrd="0" presId="urn:microsoft.com/office/officeart/2008/layout/HorizontalMultiLevelHierarchy"/>
    <dgm:cxn modelId="{2FC98648-6A3C-4DD7-BC68-678ADAB3A52A}" type="presOf" srcId="{0FE8EF01-37E9-4B1B-91B2-BC37AC1A4DDF}" destId="{FAD0F90C-2E29-4E34-8968-EAC98563FA9D}" srcOrd="0" destOrd="0" presId="urn:microsoft.com/office/officeart/2008/layout/HorizontalMultiLevelHierarchy"/>
    <dgm:cxn modelId="{B535769E-73BE-4939-963B-73281B50159C}" type="presOf" srcId="{831D4245-22D0-4B22-91F0-2DF02D796AD4}" destId="{E4268671-7139-45BA-AE25-4A7D004EF8ED}" srcOrd="1" destOrd="0" presId="urn:microsoft.com/office/officeart/2008/layout/HorizontalMultiLevelHierarchy"/>
    <dgm:cxn modelId="{1D47341D-EB1C-42DF-BF68-42A09A04B9B4}" type="presOf" srcId="{DC11DBA6-6A03-4324-8E93-0A1427E820A4}" destId="{4DAFAC9E-D6F3-4167-9650-1EA711E4A143}" srcOrd="0" destOrd="0" presId="urn:microsoft.com/office/officeart/2008/layout/HorizontalMultiLevelHierarchy"/>
    <dgm:cxn modelId="{270215C4-DCA4-4350-B9FC-9971152F8AD9}" srcId="{0D4FB762-72FD-45E5-852F-CBA6D624BD0F}" destId="{3976AF45-3760-4871-887F-03C35BBBAE76}" srcOrd="2" destOrd="0" parTransId="{9FF9E1F4-2A42-4ADD-A98A-23933229CDF6}" sibTransId="{B791AD2B-6160-4F00-86D1-2E1663C79447}"/>
    <dgm:cxn modelId="{7D51B06A-B74D-4D05-A988-F25A7DC17AE2}" type="presOf" srcId="{9FF9E1F4-2A42-4ADD-A98A-23933229CDF6}" destId="{4693778A-1274-4A9B-8D57-513015EC10EE}" srcOrd="0" destOrd="0" presId="urn:microsoft.com/office/officeart/2008/layout/HorizontalMultiLevelHierarchy"/>
    <dgm:cxn modelId="{75B81204-114C-4450-928D-B1DA87E1DFF0}" srcId="{0D4FB762-72FD-45E5-852F-CBA6D624BD0F}" destId="{DEB96DC2-A9FD-406B-85D3-81B44A6BF497}" srcOrd="3" destOrd="0" parTransId="{831D4245-22D0-4B22-91F0-2DF02D796AD4}" sibTransId="{293289DB-B3C1-4568-AD95-9890C3B43BFF}"/>
    <dgm:cxn modelId="{E4269ED2-1AF4-4582-8852-FC76E168E0D0}" type="presOf" srcId="{3976AF45-3760-4871-887F-03C35BBBAE76}" destId="{B4EB83FA-973E-4F5B-9D86-DC8BE43A2BC9}" srcOrd="0" destOrd="0" presId="urn:microsoft.com/office/officeart/2008/layout/HorizontalMultiLevelHierarchy"/>
    <dgm:cxn modelId="{06B5A5A0-A48C-473C-874C-F7B152C24867}" type="presOf" srcId="{831D4245-22D0-4B22-91F0-2DF02D796AD4}" destId="{B998A38F-19A2-4186-AEF6-6A00634622E5}" srcOrd="0" destOrd="0" presId="urn:microsoft.com/office/officeart/2008/layout/HorizontalMultiLevelHierarchy"/>
    <dgm:cxn modelId="{FAC6C688-A039-43FA-A130-1DDA411E7DCF}" srcId="{0D4FB762-72FD-45E5-852F-CBA6D624BD0F}" destId="{0FE8EF01-37E9-4B1B-91B2-BC37AC1A4DDF}" srcOrd="1" destOrd="0" parTransId="{D1FDF172-6CE5-4DF8-94AE-58761054D0DA}" sibTransId="{699919EF-8DA3-417E-BCD0-BB6D61D4807B}"/>
    <dgm:cxn modelId="{C9C12A90-9EB8-43C2-873E-0262AE4F8DB5}" type="presOf" srcId="{D1FDF172-6CE5-4DF8-94AE-58761054D0DA}" destId="{F45CCAD0-F6D6-4A0F-AE2F-90032ACE1BD7}" srcOrd="1" destOrd="0" presId="urn:microsoft.com/office/officeart/2008/layout/HorizontalMultiLevelHierarchy"/>
    <dgm:cxn modelId="{1C30B9BA-79F7-4CC8-BA21-6FB75B02016C}" srcId="{0D4FB762-72FD-45E5-852F-CBA6D624BD0F}" destId="{DC11DBA6-6A03-4324-8E93-0A1427E820A4}" srcOrd="0" destOrd="0" parTransId="{FB85739D-86C6-45D6-B9A4-179CAD1D5492}" sibTransId="{16734B3A-4C52-4CE1-B714-E01D0DA82ADC}"/>
    <dgm:cxn modelId="{80354FBB-CB7A-47E4-B9C1-DF21615E2014}" type="presParOf" srcId="{BF30271F-2AC0-4D49-9AA3-A166E7DBE93D}" destId="{A05B404B-A3B0-4764-9F55-342E1A866FB2}" srcOrd="0" destOrd="0" presId="urn:microsoft.com/office/officeart/2008/layout/HorizontalMultiLevelHierarchy"/>
    <dgm:cxn modelId="{2FA1BCAA-0CD0-4DDF-B9BB-5C6569C689CD}" type="presParOf" srcId="{A05B404B-A3B0-4764-9F55-342E1A866FB2}" destId="{B512050A-5D2C-4E2C-9844-51661307D1DC}" srcOrd="0" destOrd="0" presId="urn:microsoft.com/office/officeart/2008/layout/HorizontalMultiLevelHierarchy"/>
    <dgm:cxn modelId="{720F763C-4656-4412-B9A3-2A1A5885F1BC}" type="presParOf" srcId="{A05B404B-A3B0-4764-9F55-342E1A866FB2}" destId="{2F5B2BC1-7802-4620-9566-BAF92715DF29}" srcOrd="1" destOrd="0" presId="urn:microsoft.com/office/officeart/2008/layout/HorizontalMultiLevelHierarchy"/>
    <dgm:cxn modelId="{43867481-82D9-4E69-875F-A143299EC2EB}" type="presParOf" srcId="{2F5B2BC1-7802-4620-9566-BAF92715DF29}" destId="{2EACAA60-AACB-4BE1-BB22-B5F0FC1F1096}" srcOrd="0" destOrd="0" presId="urn:microsoft.com/office/officeart/2008/layout/HorizontalMultiLevelHierarchy"/>
    <dgm:cxn modelId="{32881AB6-F937-4505-A5AF-B680F353D8C9}" type="presParOf" srcId="{2EACAA60-AACB-4BE1-BB22-B5F0FC1F1096}" destId="{FC0567BD-AB5C-46A3-AFD2-44FE42F584EA}" srcOrd="0" destOrd="0" presId="urn:microsoft.com/office/officeart/2008/layout/HorizontalMultiLevelHierarchy"/>
    <dgm:cxn modelId="{33D2E33C-8153-47CB-89A5-0AA657C8F116}" type="presParOf" srcId="{2F5B2BC1-7802-4620-9566-BAF92715DF29}" destId="{B55858AE-8504-41D9-855A-18CE33B3C0B7}" srcOrd="1" destOrd="0" presId="urn:microsoft.com/office/officeart/2008/layout/HorizontalMultiLevelHierarchy"/>
    <dgm:cxn modelId="{1A73C6FB-10DA-492A-8502-13B6ECE14010}" type="presParOf" srcId="{B55858AE-8504-41D9-855A-18CE33B3C0B7}" destId="{4DAFAC9E-D6F3-4167-9650-1EA711E4A143}" srcOrd="0" destOrd="0" presId="urn:microsoft.com/office/officeart/2008/layout/HorizontalMultiLevelHierarchy"/>
    <dgm:cxn modelId="{2DF5FB09-C305-4DBB-8A03-DA6A62BF3141}" type="presParOf" srcId="{B55858AE-8504-41D9-855A-18CE33B3C0B7}" destId="{340F948E-E23B-4937-BFCC-2B560252C653}" srcOrd="1" destOrd="0" presId="urn:microsoft.com/office/officeart/2008/layout/HorizontalMultiLevelHierarchy"/>
    <dgm:cxn modelId="{0DFC7C92-0D09-433F-8A3D-8AC4DB58CA44}" type="presParOf" srcId="{2F5B2BC1-7802-4620-9566-BAF92715DF29}" destId="{0F27E2F7-2E8C-4FFF-872D-9420CB333DD2}" srcOrd="2" destOrd="0" presId="urn:microsoft.com/office/officeart/2008/layout/HorizontalMultiLevelHierarchy"/>
    <dgm:cxn modelId="{A6BD0B22-8800-4F41-B281-E9342F344CD3}" type="presParOf" srcId="{0F27E2F7-2E8C-4FFF-872D-9420CB333DD2}" destId="{F45CCAD0-F6D6-4A0F-AE2F-90032ACE1BD7}" srcOrd="0" destOrd="0" presId="urn:microsoft.com/office/officeart/2008/layout/HorizontalMultiLevelHierarchy"/>
    <dgm:cxn modelId="{75F06395-31EB-4BF3-BC13-B96BDD46D64D}" type="presParOf" srcId="{2F5B2BC1-7802-4620-9566-BAF92715DF29}" destId="{60F21C3B-1835-4AA7-A2D1-3B4E7A61A945}" srcOrd="3" destOrd="0" presId="urn:microsoft.com/office/officeart/2008/layout/HorizontalMultiLevelHierarchy"/>
    <dgm:cxn modelId="{F91BE62D-F214-4F62-8DC3-6D69FAEC355C}" type="presParOf" srcId="{60F21C3B-1835-4AA7-A2D1-3B4E7A61A945}" destId="{FAD0F90C-2E29-4E34-8968-EAC98563FA9D}" srcOrd="0" destOrd="0" presId="urn:microsoft.com/office/officeart/2008/layout/HorizontalMultiLevelHierarchy"/>
    <dgm:cxn modelId="{3F11798D-BA76-47F5-A358-33DFAED8F232}" type="presParOf" srcId="{60F21C3B-1835-4AA7-A2D1-3B4E7A61A945}" destId="{340C521D-49C2-4648-AC87-882A091C43C5}" srcOrd="1" destOrd="0" presId="urn:microsoft.com/office/officeart/2008/layout/HorizontalMultiLevelHierarchy"/>
    <dgm:cxn modelId="{4505CCAE-D65E-478C-862C-50FC5999C5AA}" type="presParOf" srcId="{2F5B2BC1-7802-4620-9566-BAF92715DF29}" destId="{4693778A-1274-4A9B-8D57-513015EC10EE}" srcOrd="4" destOrd="0" presId="urn:microsoft.com/office/officeart/2008/layout/HorizontalMultiLevelHierarchy"/>
    <dgm:cxn modelId="{84781A3D-E730-4301-9305-B8CE9DD1B404}" type="presParOf" srcId="{4693778A-1274-4A9B-8D57-513015EC10EE}" destId="{B87CAE9A-AB44-4AEA-BB4D-C10AE77FBA1B}" srcOrd="0" destOrd="0" presId="urn:microsoft.com/office/officeart/2008/layout/HorizontalMultiLevelHierarchy"/>
    <dgm:cxn modelId="{8295DDA3-A1E1-4597-BC45-17A67249A0B7}" type="presParOf" srcId="{2F5B2BC1-7802-4620-9566-BAF92715DF29}" destId="{E4D461E5-D6B8-47E0-92C5-1258F9E7DA9D}" srcOrd="5" destOrd="0" presId="urn:microsoft.com/office/officeart/2008/layout/HorizontalMultiLevelHierarchy"/>
    <dgm:cxn modelId="{E12EBF9C-AF24-4748-A761-FB191E4C927B}" type="presParOf" srcId="{E4D461E5-D6B8-47E0-92C5-1258F9E7DA9D}" destId="{B4EB83FA-973E-4F5B-9D86-DC8BE43A2BC9}" srcOrd="0" destOrd="0" presId="urn:microsoft.com/office/officeart/2008/layout/HorizontalMultiLevelHierarchy"/>
    <dgm:cxn modelId="{5395AD47-3508-40AB-B385-EC543134846E}" type="presParOf" srcId="{E4D461E5-D6B8-47E0-92C5-1258F9E7DA9D}" destId="{BBB5C462-C5BD-4D8A-A03A-ED24E2911907}" srcOrd="1" destOrd="0" presId="urn:microsoft.com/office/officeart/2008/layout/HorizontalMultiLevelHierarchy"/>
    <dgm:cxn modelId="{5DF08B8C-C720-4F01-8865-7FA70AAEBE79}" type="presParOf" srcId="{2F5B2BC1-7802-4620-9566-BAF92715DF29}" destId="{B998A38F-19A2-4186-AEF6-6A00634622E5}" srcOrd="6" destOrd="0" presId="urn:microsoft.com/office/officeart/2008/layout/HorizontalMultiLevelHierarchy"/>
    <dgm:cxn modelId="{048F2CB0-F5FD-4940-B4B4-105204A68BC8}" type="presParOf" srcId="{B998A38F-19A2-4186-AEF6-6A00634622E5}" destId="{E4268671-7139-45BA-AE25-4A7D004EF8ED}" srcOrd="0" destOrd="0" presId="urn:microsoft.com/office/officeart/2008/layout/HorizontalMultiLevelHierarchy"/>
    <dgm:cxn modelId="{12BDF2CD-0804-40E0-834A-92F6F34B63E2}" type="presParOf" srcId="{2F5B2BC1-7802-4620-9566-BAF92715DF29}" destId="{74DBEB27-7F15-4EB7-A93E-16D76F3DCC18}" srcOrd="7" destOrd="0" presId="urn:microsoft.com/office/officeart/2008/layout/HorizontalMultiLevelHierarchy"/>
    <dgm:cxn modelId="{EB4390AF-D32F-4340-8FC1-9F930C214F4D}" type="presParOf" srcId="{74DBEB27-7F15-4EB7-A93E-16D76F3DCC18}" destId="{9637775C-CBD2-47DA-B95B-BD5FDD7B2AC2}" srcOrd="0" destOrd="0" presId="urn:microsoft.com/office/officeart/2008/layout/HorizontalMultiLevelHierarchy"/>
    <dgm:cxn modelId="{C083D2FC-15A4-4691-9DA6-16683CB48251}" type="presParOf" srcId="{74DBEB27-7F15-4EB7-A93E-16D76F3DCC18}" destId="{045A24B5-C132-4D64-BF9C-8CD43BDC151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0F4E18-21B5-4F88-8F61-2CF02D1F88F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42CDC4-E793-4FCA-8E59-E10B5818BFDE}">
      <dgm:prSet phldrT="[Текст]" custT="1"/>
      <dgm:spPr>
        <a:solidFill>
          <a:srgbClr val="002A00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Виды чтения                                       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учётом различных установок обращения  к научному тексту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B156D7D-0B05-4EBE-8B54-94A3DD7F8319}" type="parTrans" cxnId="{BCAE43F5-CF75-468F-AA64-94294933A407}">
      <dgm:prSet/>
      <dgm:spPr/>
      <dgm:t>
        <a:bodyPr/>
        <a:lstStyle/>
        <a:p>
          <a:endParaRPr lang="ru-RU"/>
        </a:p>
      </dgm:t>
    </dgm:pt>
    <dgm:pt modelId="{0FD5056A-D086-4A61-8A9A-E8A9DC49C235}" type="sibTrans" cxnId="{BCAE43F5-CF75-468F-AA64-94294933A407}">
      <dgm:prSet/>
      <dgm:spPr/>
      <dgm:t>
        <a:bodyPr/>
        <a:lstStyle/>
        <a:p>
          <a:endParaRPr lang="ru-RU"/>
        </a:p>
      </dgm:t>
    </dgm:pt>
    <dgm:pt modelId="{60B675B6-57FF-4ADA-B87C-85140D2A3013}">
      <dgm:prSet phldrT="[Текст]" custT="1"/>
      <dgm:spPr>
        <a:solidFill>
          <a:srgbClr val="003300"/>
        </a:solidFill>
      </dgm:spPr>
      <dgm:t>
        <a:bodyPr/>
        <a:lstStyle/>
        <a:p>
          <a:pPr algn="just"/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а) </a:t>
          </a:r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библиографическое </a:t>
          </a:r>
          <a:r>
            <a:rPr lang="ru-RU" sz="2400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- просматривание карточек каталога, рекомендательных списков, сводных списков журналов и статей за год и т.п.;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4E03EC-F52A-4012-9EF4-8DCEF99CC510}" type="parTrans" cxnId="{5A89494B-157A-45FF-96C3-E0723E773996}">
      <dgm:prSet/>
      <dgm:spPr>
        <a:ln>
          <a:solidFill>
            <a:srgbClr val="002A00"/>
          </a:solidFill>
        </a:ln>
      </dgm:spPr>
      <dgm:t>
        <a:bodyPr/>
        <a:lstStyle/>
        <a:p>
          <a:endParaRPr lang="ru-RU"/>
        </a:p>
      </dgm:t>
    </dgm:pt>
    <dgm:pt modelId="{9CAAB771-958F-48B0-B551-24461CD7D44D}" type="sibTrans" cxnId="{5A89494B-157A-45FF-96C3-E0723E773996}">
      <dgm:prSet/>
      <dgm:spPr/>
      <dgm:t>
        <a:bodyPr/>
        <a:lstStyle/>
        <a:p>
          <a:endParaRPr lang="ru-RU"/>
        </a:p>
      </dgm:t>
    </dgm:pt>
    <dgm:pt modelId="{C424D46E-5F03-452D-B04E-69F3D2584286}">
      <dgm:prSet phldrT="[Текст]" custT="1"/>
      <dgm:spPr>
        <a:solidFill>
          <a:srgbClr val="0046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б) просмотровое</a:t>
          </a:r>
          <a:r>
            <a:rPr lang="ru-RU" sz="1500" dirty="0" smtClean="0"/>
            <a:t> -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используется для поиска материалов, содержащих нужную информацию …;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292A84-5989-4508-988F-41AA3F95DAFE}" type="parTrans" cxnId="{A5FCE190-7E8F-4C48-BB4F-6D090DE89757}">
      <dgm:prSet/>
      <dgm:spPr/>
      <dgm:t>
        <a:bodyPr/>
        <a:lstStyle/>
        <a:p>
          <a:endParaRPr lang="ru-RU"/>
        </a:p>
      </dgm:t>
    </dgm:pt>
    <dgm:pt modelId="{5B113542-645B-4072-90B6-757095AFB56C}" type="sibTrans" cxnId="{A5FCE190-7E8F-4C48-BB4F-6D090DE89757}">
      <dgm:prSet/>
      <dgm:spPr/>
      <dgm:t>
        <a:bodyPr/>
        <a:lstStyle/>
        <a:p>
          <a:endParaRPr lang="ru-RU"/>
        </a:p>
      </dgm:t>
    </dgm:pt>
    <dgm:pt modelId="{B0F37160-6A40-40AB-8380-590F908440B2}">
      <dgm:prSet phldrT="[Текст]" custT="1"/>
      <dgm:spPr>
        <a:solidFill>
          <a:srgbClr val="00540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в)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ознакомительное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подразумевает сплошное, достаточно подробное прочтение отобранных статей, глав, отдельных страниц;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F21F00-AB9C-4070-8C0A-7A339B449538}" type="parTrans" cxnId="{5B048E83-5C2A-45FE-96DB-7ED2634E2A06}">
      <dgm:prSet/>
      <dgm:spPr/>
      <dgm:t>
        <a:bodyPr/>
        <a:lstStyle/>
        <a:p>
          <a:endParaRPr lang="ru-RU">
            <a:ln>
              <a:solidFill>
                <a:srgbClr val="002600"/>
              </a:solidFill>
            </a:ln>
          </a:endParaRPr>
        </a:p>
      </dgm:t>
    </dgm:pt>
    <dgm:pt modelId="{6A18572F-F172-4CAD-B315-F82B6DFA37C0}" type="sibTrans" cxnId="{5B048E83-5C2A-45FE-96DB-7ED2634E2A06}">
      <dgm:prSet/>
      <dgm:spPr/>
      <dgm:t>
        <a:bodyPr/>
        <a:lstStyle/>
        <a:p>
          <a:endParaRPr lang="ru-RU"/>
        </a:p>
      </dgm:t>
    </dgm:pt>
    <dgm:pt modelId="{DE12BF73-25FE-4473-A9A4-6B4606AFE42D}">
      <dgm:prSet phldrT="[Текст]" custT="1"/>
      <dgm:spPr>
        <a:solidFill>
          <a:srgbClr val="00B00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д) </a:t>
          </a:r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аналитико-критическое и творческое чтение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два вида чтения близкие между собой тем, что участвуют в решении исследовательских задач.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C79BA4D-495D-486B-A2CA-F3DEDEF5A329}" type="parTrans" cxnId="{47F95F56-8C87-450E-9735-B4DFD5F0E3A5}">
      <dgm:prSet/>
      <dgm:spPr>
        <a:ln>
          <a:solidFill>
            <a:srgbClr val="002A00"/>
          </a:solidFill>
        </a:ln>
      </dgm:spPr>
      <dgm:t>
        <a:bodyPr/>
        <a:lstStyle/>
        <a:p>
          <a:endParaRPr lang="ru-RU"/>
        </a:p>
      </dgm:t>
    </dgm:pt>
    <dgm:pt modelId="{82C93F4E-1F75-44A4-B13D-618D71519197}" type="sibTrans" cxnId="{47F95F56-8C87-450E-9735-B4DFD5F0E3A5}">
      <dgm:prSet/>
      <dgm:spPr/>
      <dgm:t>
        <a:bodyPr/>
        <a:lstStyle/>
        <a:p>
          <a:endParaRPr lang="ru-RU"/>
        </a:p>
      </dgm:t>
    </dgm:pt>
    <dgm:pt modelId="{2FA98EAC-4FAC-4A97-ACB7-6EB450BB92ED}">
      <dgm:prSet phldrT="[Текст]" custT="1"/>
      <dgm:spPr>
        <a:solidFill>
          <a:srgbClr val="007400"/>
        </a:solidFill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г) изучающее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предполагает доскональное освоение материала;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085964-8B27-4EA5-A19E-54CA2E4AC05F}" type="parTrans" cxnId="{94FF81C6-0A65-40CA-B1EF-B334A7E6C550}">
      <dgm:prSet/>
      <dgm:spPr>
        <a:ln>
          <a:solidFill>
            <a:srgbClr val="002A00"/>
          </a:solidFill>
        </a:ln>
      </dgm:spPr>
      <dgm:t>
        <a:bodyPr/>
        <a:lstStyle/>
        <a:p>
          <a:endParaRPr lang="ru-RU">
            <a:ln>
              <a:solidFill>
                <a:srgbClr val="002600"/>
              </a:solidFill>
            </a:ln>
          </a:endParaRPr>
        </a:p>
      </dgm:t>
    </dgm:pt>
    <dgm:pt modelId="{39E0D187-20D7-462F-9187-FDE27F0ABFF2}" type="sibTrans" cxnId="{94FF81C6-0A65-40CA-B1EF-B334A7E6C550}">
      <dgm:prSet/>
      <dgm:spPr/>
      <dgm:t>
        <a:bodyPr/>
        <a:lstStyle/>
        <a:p>
          <a:endParaRPr lang="ru-RU"/>
        </a:p>
      </dgm:t>
    </dgm:pt>
    <dgm:pt modelId="{AE3E6673-7C3B-42AD-B331-B1ECD9391F5B}" type="pres">
      <dgm:prSet presAssocID="{B60F4E18-21B5-4F88-8F61-2CF02D1F88F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839DD4-1B21-45B4-B5E4-8A117E3F6DC1}" type="pres">
      <dgm:prSet presAssocID="{7B42CDC4-E793-4FCA-8E59-E10B5818BFDE}" presName="root1" presStyleCnt="0"/>
      <dgm:spPr/>
    </dgm:pt>
    <dgm:pt modelId="{EFC12BBB-E183-469E-9DE1-811CA8DDE783}" type="pres">
      <dgm:prSet presAssocID="{7B42CDC4-E793-4FCA-8E59-E10B5818BFDE}" presName="LevelOneTextNode" presStyleLbl="node0" presStyleIdx="0" presStyleCnt="1" custScaleX="118701" custScaleY="1253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A0DC67-11E5-4B86-8A99-16D98B45CBEB}" type="pres">
      <dgm:prSet presAssocID="{7B42CDC4-E793-4FCA-8E59-E10B5818BFDE}" presName="level2hierChild" presStyleCnt="0"/>
      <dgm:spPr/>
    </dgm:pt>
    <dgm:pt modelId="{28DC99B0-1952-42D2-8AEE-1563D25AD7BE}" type="pres">
      <dgm:prSet presAssocID="{084E03EC-F52A-4012-9EF4-8DCEF99CC510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F7CCA3EB-F9BD-4FBA-92F6-3DD74832C7B8}" type="pres">
      <dgm:prSet presAssocID="{084E03EC-F52A-4012-9EF4-8DCEF99CC510}" presName="connTx" presStyleLbl="parChTrans1D2" presStyleIdx="0" presStyleCnt="5"/>
      <dgm:spPr/>
      <dgm:t>
        <a:bodyPr/>
        <a:lstStyle/>
        <a:p>
          <a:endParaRPr lang="ru-RU"/>
        </a:p>
      </dgm:t>
    </dgm:pt>
    <dgm:pt modelId="{93069D69-2F1C-4C35-8FF4-066CB1450707}" type="pres">
      <dgm:prSet presAssocID="{60B675B6-57FF-4ADA-B87C-85140D2A3013}" presName="root2" presStyleCnt="0"/>
      <dgm:spPr/>
    </dgm:pt>
    <dgm:pt modelId="{2E126B41-4604-41FD-9360-0AAE1C5FEFD4}" type="pres">
      <dgm:prSet presAssocID="{60B675B6-57FF-4ADA-B87C-85140D2A3013}" presName="LevelTwoTextNode" presStyleLbl="node2" presStyleIdx="0" presStyleCnt="5" custScaleX="311036" custScaleY="11567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1C5105-929A-475B-AF11-4843E6DCAF06}" type="pres">
      <dgm:prSet presAssocID="{60B675B6-57FF-4ADA-B87C-85140D2A3013}" presName="level3hierChild" presStyleCnt="0"/>
      <dgm:spPr/>
    </dgm:pt>
    <dgm:pt modelId="{873D3658-573F-40A3-8A1B-5F36D8763A6B}" type="pres">
      <dgm:prSet presAssocID="{8D292A84-5989-4508-988F-41AA3F95DAFE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3E795767-BFB2-4344-936A-750D88431444}" type="pres">
      <dgm:prSet presAssocID="{8D292A84-5989-4508-988F-41AA3F95DAFE}" presName="connTx" presStyleLbl="parChTrans1D2" presStyleIdx="1" presStyleCnt="5"/>
      <dgm:spPr/>
      <dgm:t>
        <a:bodyPr/>
        <a:lstStyle/>
        <a:p>
          <a:endParaRPr lang="ru-RU"/>
        </a:p>
      </dgm:t>
    </dgm:pt>
    <dgm:pt modelId="{72B75786-BF67-42CE-958E-6FEB05EE8B54}" type="pres">
      <dgm:prSet presAssocID="{C424D46E-5F03-452D-B04E-69F3D2584286}" presName="root2" presStyleCnt="0"/>
      <dgm:spPr/>
    </dgm:pt>
    <dgm:pt modelId="{83CEEE16-1F25-4E3B-99F9-29A777495B94}" type="pres">
      <dgm:prSet presAssocID="{C424D46E-5F03-452D-B04E-69F3D2584286}" presName="LevelTwoTextNode" presStyleLbl="node2" presStyleIdx="1" presStyleCnt="5" custScaleX="3099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638FBA-91AC-4D2C-90C4-0D48430F8709}" type="pres">
      <dgm:prSet presAssocID="{C424D46E-5F03-452D-B04E-69F3D2584286}" presName="level3hierChild" presStyleCnt="0"/>
      <dgm:spPr/>
    </dgm:pt>
    <dgm:pt modelId="{139E54D2-BF29-4E3C-8673-78886BBCCD8B}" type="pres">
      <dgm:prSet presAssocID="{A3F21F00-AB9C-4070-8C0A-7A339B449538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A931A765-2ECC-488F-BC4C-A7B6FF531847}" type="pres">
      <dgm:prSet presAssocID="{A3F21F00-AB9C-4070-8C0A-7A339B449538}" presName="connTx" presStyleLbl="parChTrans1D2" presStyleIdx="2" presStyleCnt="5"/>
      <dgm:spPr/>
      <dgm:t>
        <a:bodyPr/>
        <a:lstStyle/>
        <a:p>
          <a:endParaRPr lang="ru-RU"/>
        </a:p>
      </dgm:t>
    </dgm:pt>
    <dgm:pt modelId="{1F92765E-A94F-4924-B902-A1AA862C4E8A}" type="pres">
      <dgm:prSet presAssocID="{B0F37160-6A40-40AB-8380-590F908440B2}" presName="root2" presStyleCnt="0"/>
      <dgm:spPr/>
    </dgm:pt>
    <dgm:pt modelId="{6590292E-35E9-4981-BE19-3C18C6C6158E}" type="pres">
      <dgm:prSet presAssocID="{B0F37160-6A40-40AB-8380-590F908440B2}" presName="LevelTwoTextNode" presStyleLbl="node2" presStyleIdx="2" presStyleCnt="5" custScaleX="310711" custScaleY="1118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8D6461-FA63-4123-ADBF-128887E74766}" type="pres">
      <dgm:prSet presAssocID="{B0F37160-6A40-40AB-8380-590F908440B2}" presName="level3hierChild" presStyleCnt="0"/>
      <dgm:spPr/>
    </dgm:pt>
    <dgm:pt modelId="{BBCB072B-1BF5-4221-ABC0-408E49D36F5D}" type="pres">
      <dgm:prSet presAssocID="{92085964-8B27-4EA5-A19E-54CA2E4AC05F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E5609E48-C8DB-4346-B113-2C4E18D3C29E}" type="pres">
      <dgm:prSet presAssocID="{92085964-8B27-4EA5-A19E-54CA2E4AC05F}" presName="connTx" presStyleLbl="parChTrans1D2" presStyleIdx="3" presStyleCnt="5"/>
      <dgm:spPr/>
      <dgm:t>
        <a:bodyPr/>
        <a:lstStyle/>
        <a:p>
          <a:endParaRPr lang="ru-RU"/>
        </a:p>
      </dgm:t>
    </dgm:pt>
    <dgm:pt modelId="{AEFB7C80-69CD-49FF-A3F0-6F8C88F6D58A}" type="pres">
      <dgm:prSet presAssocID="{2FA98EAC-4FAC-4A97-ACB7-6EB450BB92ED}" presName="root2" presStyleCnt="0"/>
      <dgm:spPr/>
    </dgm:pt>
    <dgm:pt modelId="{70B7AD05-06C3-4691-99AA-59293F72C83C}" type="pres">
      <dgm:prSet presAssocID="{2FA98EAC-4FAC-4A97-ACB7-6EB450BB92ED}" presName="LevelTwoTextNode" presStyleLbl="node2" presStyleIdx="3" presStyleCnt="5" custScaleX="310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FCA641F-CEC7-4DC4-8F58-FAA1D88B2A70}" type="pres">
      <dgm:prSet presAssocID="{2FA98EAC-4FAC-4A97-ACB7-6EB450BB92ED}" presName="level3hierChild" presStyleCnt="0"/>
      <dgm:spPr/>
    </dgm:pt>
    <dgm:pt modelId="{961D90F6-8928-4F27-8B87-237156AF4940}" type="pres">
      <dgm:prSet presAssocID="{DC79BA4D-495D-486B-A2CA-F3DEDEF5A329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88CE0BE9-8CD3-4A46-B4FF-4E410286B4D0}" type="pres">
      <dgm:prSet presAssocID="{DC79BA4D-495D-486B-A2CA-F3DEDEF5A329}" presName="connTx" presStyleLbl="parChTrans1D2" presStyleIdx="4" presStyleCnt="5"/>
      <dgm:spPr/>
      <dgm:t>
        <a:bodyPr/>
        <a:lstStyle/>
        <a:p>
          <a:endParaRPr lang="ru-RU"/>
        </a:p>
      </dgm:t>
    </dgm:pt>
    <dgm:pt modelId="{DBAAB0F2-577E-4AB1-AA53-07008415FD77}" type="pres">
      <dgm:prSet presAssocID="{DE12BF73-25FE-4473-A9A4-6B4606AFE42D}" presName="root2" presStyleCnt="0"/>
      <dgm:spPr/>
    </dgm:pt>
    <dgm:pt modelId="{64053054-022D-4463-A9A8-5914B5D5638A}" type="pres">
      <dgm:prSet presAssocID="{DE12BF73-25FE-4473-A9A4-6B4606AFE42D}" presName="LevelTwoTextNode" presStyleLbl="node2" presStyleIdx="4" presStyleCnt="5" custScaleX="310714" custScaleY="1133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78A5C4-BA3C-4A82-A8F1-EE2BEA702B24}" type="pres">
      <dgm:prSet presAssocID="{DE12BF73-25FE-4473-A9A4-6B4606AFE42D}" presName="level3hierChild" presStyleCnt="0"/>
      <dgm:spPr/>
    </dgm:pt>
  </dgm:ptLst>
  <dgm:cxnLst>
    <dgm:cxn modelId="{F1320D0F-9C16-4D5A-BA03-10CCFC5F1633}" type="presOf" srcId="{8D292A84-5989-4508-988F-41AA3F95DAFE}" destId="{873D3658-573F-40A3-8A1B-5F36D8763A6B}" srcOrd="0" destOrd="0" presId="urn:microsoft.com/office/officeart/2008/layout/HorizontalMultiLevelHierarchy"/>
    <dgm:cxn modelId="{CC6343C0-E029-41B5-B8EE-D0DBE58E0C41}" type="presOf" srcId="{A3F21F00-AB9C-4070-8C0A-7A339B449538}" destId="{139E54D2-BF29-4E3C-8673-78886BBCCD8B}" srcOrd="0" destOrd="0" presId="urn:microsoft.com/office/officeart/2008/layout/HorizontalMultiLevelHierarchy"/>
    <dgm:cxn modelId="{96EC7464-F9A9-4DFC-806A-96C6BBBA5D4C}" type="presOf" srcId="{A3F21F00-AB9C-4070-8C0A-7A339B449538}" destId="{A931A765-2ECC-488F-BC4C-A7B6FF531847}" srcOrd="1" destOrd="0" presId="urn:microsoft.com/office/officeart/2008/layout/HorizontalMultiLevelHierarchy"/>
    <dgm:cxn modelId="{47F95F56-8C87-450E-9735-B4DFD5F0E3A5}" srcId="{7B42CDC4-E793-4FCA-8E59-E10B5818BFDE}" destId="{DE12BF73-25FE-4473-A9A4-6B4606AFE42D}" srcOrd="4" destOrd="0" parTransId="{DC79BA4D-495D-486B-A2CA-F3DEDEF5A329}" sibTransId="{82C93F4E-1F75-44A4-B13D-618D71519197}"/>
    <dgm:cxn modelId="{973428FC-CCE3-408D-BD92-5DEC78C2F78B}" type="presOf" srcId="{92085964-8B27-4EA5-A19E-54CA2E4AC05F}" destId="{E5609E48-C8DB-4346-B113-2C4E18D3C29E}" srcOrd="1" destOrd="0" presId="urn:microsoft.com/office/officeart/2008/layout/HorizontalMultiLevelHierarchy"/>
    <dgm:cxn modelId="{5B048E83-5C2A-45FE-96DB-7ED2634E2A06}" srcId="{7B42CDC4-E793-4FCA-8E59-E10B5818BFDE}" destId="{B0F37160-6A40-40AB-8380-590F908440B2}" srcOrd="2" destOrd="0" parTransId="{A3F21F00-AB9C-4070-8C0A-7A339B449538}" sibTransId="{6A18572F-F172-4CAD-B315-F82B6DFA37C0}"/>
    <dgm:cxn modelId="{65D391DE-BFE8-4578-9321-50A584B8A069}" type="presOf" srcId="{B60F4E18-21B5-4F88-8F61-2CF02D1F88FA}" destId="{AE3E6673-7C3B-42AD-B331-B1ECD9391F5B}" srcOrd="0" destOrd="0" presId="urn:microsoft.com/office/officeart/2008/layout/HorizontalMultiLevelHierarchy"/>
    <dgm:cxn modelId="{895DC748-0CEE-496F-A0E3-06DD81A0B8DC}" type="presOf" srcId="{2FA98EAC-4FAC-4A97-ACB7-6EB450BB92ED}" destId="{70B7AD05-06C3-4691-99AA-59293F72C83C}" srcOrd="0" destOrd="0" presId="urn:microsoft.com/office/officeart/2008/layout/HorizontalMultiLevelHierarchy"/>
    <dgm:cxn modelId="{99A7DECE-3A7C-43B3-9D35-B38EE5456D72}" type="presOf" srcId="{DE12BF73-25FE-4473-A9A4-6B4606AFE42D}" destId="{64053054-022D-4463-A9A8-5914B5D5638A}" srcOrd="0" destOrd="0" presId="urn:microsoft.com/office/officeart/2008/layout/HorizontalMultiLevelHierarchy"/>
    <dgm:cxn modelId="{C52CE1AD-E875-47B1-9ADF-D9E46C0E7ECF}" type="presOf" srcId="{084E03EC-F52A-4012-9EF4-8DCEF99CC510}" destId="{28DC99B0-1952-42D2-8AEE-1563D25AD7BE}" srcOrd="0" destOrd="0" presId="urn:microsoft.com/office/officeart/2008/layout/HorizontalMultiLevelHierarchy"/>
    <dgm:cxn modelId="{227A09DE-7F22-4A14-8CDB-2207B8BE5BA1}" type="presOf" srcId="{B0F37160-6A40-40AB-8380-590F908440B2}" destId="{6590292E-35E9-4981-BE19-3C18C6C6158E}" srcOrd="0" destOrd="0" presId="urn:microsoft.com/office/officeart/2008/layout/HorizontalMultiLevelHierarchy"/>
    <dgm:cxn modelId="{5A89494B-157A-45FF-96C3-E0723E773996}" srcId="{7B42CDC4-E793-4FCA-8E59-E10B5818BFDE}" destId="{60B675B6-57FF-4ADA-B87C-85140D2A3013}" srcOrd="0" destOrd="0" parTransId="{084E03EC-F52A-4012-9EF4-8DCEF99CC510}" sibTransId="{9CAAB771-958F-48B0-B551-24461CD7D44D}"/>
    <dgm:cxn modelId="{94FF81C6-0A65-40CA-B1EF-B334A7E6C550}" srcId="{7B42CDC4-E793-4FCA-8E59-E10B5818BFDE}" destId="{2FA98EAC-4FAC-4A97-ACB7-6EB450BB92ED}" srcOrd="3" destOrd="0" parTransId="{92085964-8B27-4EA5-A19E-54CA2E4AC05F}" sibTransId="{39E0D187-20D7-462F-9187-FDE27F0ABFF2}"/>
    <dgm:cxn modelId="{BA264C03-3E19-47F6-8EB0-81CB2AA4BFE8}" type="presOf" srcId="{60B675B6-57FF-4ADA-B87C-85140D2A3013}" destId="{2E126B41-4604-41FD-9360-0AAE1C5FEFD4}" srcOrd="0" destOrd="0" presId="urn:microsoft.com/office/officeart/2008/layout/HorizontalMultiLevelHierarchy"/>
    <dgm:cxn modelId="{E5FA5BCD-3A63-48CC-9BC8-AE0642FD6E89}" type="presOf" srcId="{DC79BA4D-495D-486B-A2CA-F3DEDEF5A329}" destId="{88CE0BE9-8CD3-4A46-B4FF-4E410286B4D0}" srcOrd="1" destOrd="0" presId="urn:microsoft.com/office/officeart/2008/layout/HorizontalMultiLevelHierarchy"/>
    <dgm:cxn modelId="{1F19A3B6-E45D-4433-A829-90D4386FB6C2}" type="presOf" srcId="{DC79BA4D-495D-486B-A2CA-F3DEDEF5A329}" destId="{961D90F6-8928-4F27-8B87-237156AF4940}" srcOrd="0" destOrd="0" presId="urn:microsoft.com/office/officeart/2008/layout/HorizontalMultiLevelHierarchy"/>
    <dgm:cxn modelId="{E23BC293-D161-4E2D-9DD4-B34C40F193D0}" type="presOf" srcId="{8D292A84-5989-4508-988F-41AA3F95DAFE}" destId="{3E795767-BFB2-4344-936A-750D88431444}" srcOrd="1" destOrd="0" presId="urn:microsoft.com/office/officeart/2008/layout/HorizontalMultiLevelHierarchy"/>
    <dgm:cxn modelId="{A5FCE190-7E8F-4C48-BB4F-6D090DE89757}" srcId="{7B42CDC4-E793-4FCA-8E59-E10B5818BFDE}" destId="{C424D46E-5F03-452D-B04E-69F3D2584286}" srcOrd="1" destOrd="0" parTransId="{8D292A84-5989-4508-988F-41AA3F95DAFE}" sibTransId="{5B113542-645B-4072-90B6-757095AFB56C}"/>
    <dgm:cxn modelId="{1855E15C-D437-4CAB-B98B-38BB07C083DF}" type="presOf" srcId="{7B42CDC4-E793-4FCA-8E59-E10B5818BFDE}" destId="{EFC12BBB-E183-469E-9DE1-811CA8DDE783}" srcOrd="0" destOrd="0" presId="urn:microsoft.com/office/officeart/2008/layout/HorizontalMultiLevelHierarchy"/>
    <dgm:cxn modelId="{A0408C70-EE77-430A-ACF4-0DF58B8F5250}" type="presOf" srcId="{C424D46E-5F03-452D-B04E-69F3D2584286}" destId="{83CEEE16-1F25-4E3B-99F9-29A777495B94}" srcOrd="0" destOrd="0" presId="urn:microsoft.com/office/officeart/2008/layout/HorizontalMultiLevelHierarchy"/>
    <dgm:cxn modelId="{D747C355-32DB-46CE-9C1F-E876ED774ADF}" type="presOf" srcId="{92085964-8B27-4EA5-A19E-54CA2E4AC05F}" destId="{BBCB072B-1BF5-4221-ABC0-408E49D36F5D}" srcOrd="0" destOrd="0" presId="urn:microsoft.com/office/officeart/2008/layout/HorizontalMultiLevelHierarchy"/>
    <dgm:cxn modelId="{BCAE43F5-CF75-468F-AA64-94294933A407}" srcId="{B60F4E18-21B5-4F88-8F61-2CF02D1F88FA}" destId="{7B42CDC4-E793-4FCA-8E59-E10B5818BFDE}" srcOrd="0" destOrd="0" parTransId="{9B156D7D-0B05-4EBE-8B54-94A3DD7F8319}" sibTransId="{0FD5056A-D086-4A61-8A9A-E8A9DC49C235}"/>
    <dgm:cxn modelId="{F9392270-8892-4C0F-A087-8F90BA3AC020}" type="presOf" srcId="{084E03EC-F52A-4012-9EF4-8DCEF99CC510}" destId="{F7CCA3EB-F9BD-4FBA-92F6-3DD74832C7B8}" srcOrd="1" destOrd="0" presId="urn:microsoft.com/office/officeart/2008/layout/HorizontalMultiLevelHierarchy"/>
    <dgm:cxn modelId="{F3DCB623-D6BC-4F70-BA2F-B81B6F12C302}" type="presParOf" srcId="{AE3E6673-7C3B-42AD-B331-B1ECD9391F5B}" destId="{92839DD4-1B21-45B4-B5E4-8A117E3F6DC1}" srcOrd="0" destOrd="0" presId="urn:microsoft.com/office/officeart/2008/layout/HorizontalMultiLevelHierarchy"/>
    <dgm:cxn modelId="{D55DC4C4-9832-45A7-A4F7-29C750C4769F}" type="presParOf" srcId="{92839DD4-1B21-45B4-B5E4-8A117E3F6DC1}" destId="{EFC12BBB-E183-469E-9DE1-811CA8DDE783}" srcOrd="0" destOrd="0" presId="urn:microsoft.com/office/officeart/2008/layout/HorizontalMultiLevelHierarchy"/>
    <dgm:cxn modelId="{0863FB16-F2B7-4159-9B4E-EE900E12DCD0}" type="presParOf" srcId="{92839DD4-1B21-45B4-B5E4-8A117E3F6DC1}" destId="{72A0DC67-11E5-4B86-8A99-16D98B45CBEB}" srcOrd="1" destOrd="0" presId="urn:microsoft.com/office/officeart/2008/layout/HorizontalMultiLevelHierarchy"/>
    <dgm:cxn modelId="{4C0EBB63-89AE-42A3-A6EB-2186720B6451}" type="presParOf" srcId="{72A0DC67-11E5-4B86-8A99-16D98B45CBEB}" destId="{28DC99B0-1952-42D2-8AEE-1563D25AD7BE}" srcOrd="0" destOrd="0" presId="urn:microsoft.com/office/officeart/2008/layout/HorizontalMultiLevelHierarchy"/>
    <dgm:cxn modelId="{5D6E26CC-15CA-4563-BB83-125758552580}" type="presParOf" srcId="{28DC99B0-1952-42D2-8AEE-1563D25AD7BE}" destId="{F7CCA3EB-F9BD-4FBA-92F6-3DD74832C7B8}" srcOrd="0" destOrd="0" presId="urn:microsoft.com/office/officeart/2008/layout/HorizontalMultiLevelHierarchy"/>
    <dgm:cxn modelId="{DB95A42B-3A42-45CF-AF69-FD6F45391E01}" type="presParOf" srcId="{72A0DC67-11E5-4B86-8A99-16D98B45CBEB}" destId="{93069D69-2F1C-4C35-8FF4-066CB1450707}" srcOrd="1" destOrd="0" presId="urn:microsoft.com/office/officeart/2008/layout/HorizontalMultiLevelHierarchy"/>
    <dgm:cxn modelId="{045CB3F5-6A85-4FE1-A061-4C49D7984DAF}" type="presParOf" srcId="{93069D69-2F1C-4C35-8FF4-066CB1450707}" destId="{2E126B41-4604-41FD-9360-0AAE1C5FEFD4}" srcOrd="0" destOrd="0" presId="urn:microsoft.com/office/officeart/2008/layout/HorizontalMultiLevelHierarchy"/>
    <dgm:cxn modelId="{1C731176-15C5-45F9-8569-2E50DDCA1BE0}" type="presParOf" srcId="{93069D69-2F1C-4C35-8FF4-066CB1450707}" destId="{461C5105-929A-475B-AF11-4843E6DCAF06}" srcOrd="1" destOrd="0" presId="urn:microsoft.com/office/officeart/2008/layout/HorizontalMultiLevelHierarchy"/>
    <dgm:cxn modelId="{CA4EF1C9-8DF2-4606-8D4C-37425D274DE8}" type="presParOf" srcId="{72A0DC67-11E5-4B86-8A99-16D98B45CBEB}" destId="{873D3658-573F-40A3-8A1B-5F36D8763A6B}" srcOrd="2" destOrd="0" presId="urn:microsoft.com/office/officeart/2008/layout/HorizontalMultiLevelHierarchy"/>
    <dgm:cxn modelId="{FD076209-15FC-418A-B62D-E66915F2B6DD}" type="presParOf" srcId="{873D3658-573F-40A3-8A1B-5F36D8763A6B}" destId="{3E795767-BFB2-4344-936A-750D88431444}" srcOrd="0" destOrd="0" presId="urn:microsoft.com/office/officeart/2008/layout/HorizontalMultiLevelHierarchy"/>
    <dgm:cxn modelId="{15215383-C028-4ACD-9C83-E2A66E224E79}" type="presParOf" srcId="{72A0DC67-11E5-4B86-8A99-16D98B45CBEB}" destId="{72B75786-BF67-42CE-958E-6FEB05EE8B54}" srcOrd="3" destOrd="0" presId="urn:microsoft.com/office/officeart/2008/layout/HorizontalMultiLevelHierarchy"/>
    <dgm:cxn modelId="{AEDD71BF-DB92-429E-97E0-866B6DB5B425}" type="presParOf" srcId="{72B75786-BF67-42CE-958E-6FEB05EE8B54}" destId="{83CEEE16-1F25-4E3B-99F9-29A777495B94}" srcOrd="0" destOrd="0" presId="urn:microsoft.com/office/officeart/2008/layout/HorizontalMultiLevelHierarchy"/>
    <dgm:cxn modelId="{0A5D7523-EC65-420D-AB34-B789A4B9D214}" type="presParOf" srcId="{72B75786-BF67-42CE-958E-6FEB05EE8B54}" destId="{AA638FBA-91AC-4D2C-90C4-0D48430F8709}" srcOrd="1" destOrd="0" presId="urn:microsoft.com/office/officeart/2008/layout/HorizontalMultiLevelHierarchy"/>
    <dgm:cxn modelId="{627C5DE7-00B9-4787-820C-AAF865AFF25B}" type="presParOf" srcId="{72A0DC67-11E5-4B86-8A99-16D98B45CBEB}" destId="{139E54D2-BF29-4E3C-8673-78886BBCCD8B}" srcOrd="4" destOrd="0" presId="urn:microsoft.com/office/officeart/2008/layout/HorizontalMultiLevelHierarchy"/>
    <dgm:cxn modelId="{20D2A6F3-0A68-40C1-934A-BEA0A602AA07}" type="presParOf" srcId="{139E54D2-BF29-4E3C-8673-78886BBCCD8B}" destId="{A931A765-2ECC-488F-BC4C-A7B6FF531847}" srcOrd="0" destOrd="0" presId="urn:microsoft.com/office/officeart/2008/layout/HorizontalMultiLevelHierarchy"/>
    <dgm:cxn modelId="{CD2E976B-C032-4310-8F59-C4B7D504D4FD}" type="presParOf" srcId="{72A0DC67-11E5-4B86-8A99-16D98B45CBEB}" destId="{1F92765E-A94F-4924-B902-A1AA862C4E8A}" srcOrd="5" destOrd="0" presId="urn:microsoft.com/office/officeart/2008/layout/HorizontalMultiLevelHierarchy"/>
    <dgm:cxn modelId="{D578394A-2171-4DAD-A587-021354704F25}" type="presParOf" srcId="{1F92765E-A94F-4924-B902-A1AA862C4E8A}" destId="{6590292E-35E9-4981-BE19-3C18C6C6158E}" srcOrd="0" destOrd="0" presId="urn:microsoft.com/office/officeart/2008/layout/HorizontalMultiLevelHierarchy"/>
    <dgm:cxn modelId="{AEF95F1A-853C-4711-875F-186BF5F94727}" type="presParOf" srcId="{1F92765E-A94F-4924-B902-A1AA862C4E8A}" destId="{B58D6461-FA63-4123-ADBF-128887E74766}" srcOrd="1" destOrd="0" presId="urn:microsoft.com/office/officeart/2008/layout/HorizontalMultiLevelHierarchy"/>
    <dgm:cxn modelId="{9AF868E0-D7B2-4066-A47E-3AACBD85DBC3}" type="presParOf" srcId="{72A0DC67-11E5-4B86-8A99-16D98B45CBEB}" destId="{BBCB072B-1BF5-4221-ABC0-408E49D36F5D}" srcOrd="6" destOrd="0" presId="urn:microsoft.com/office/officeart/2008/layout/HorizontalMultiLevelHierarchy"/>
    <dgm:cxn modelId="{CB2180AE-22B9-4CB2-B30C-B2CFCE3845C9}" type="presParOf" srcId="{BBCB072B-1BF5-4221-ABC0-408E49D36F5D}" destId="{E5609E48-C8DB-4346-B113-2C4E18D3C29E}" srcOrd="0" destOrd="0" presId="urn:microsoft.com/office/officeart/2008/layout/HorizontalMultiLevelHierarchy"/>
    <dgm:cxn modelId="{EEBD1BE1-D2E4-49E9-AD9C-05CBC59E89E9}" type="presParOf" srcId="{72A0DC67-11E5-4B86-8A99-16D98B45CBEB}" destId="{AEFB7C80-69CD-49FF-A3F0-6F8C88F6D58A}" srcOrd="7" destOrd="0" presId="urn:microsoft.com/office/officeart/2008/layout/HorizontalMultiLevelHierarchy"/>
    <dgm:cxn modelId="{E4D6CA31-C81A-4264-8A8B-755C3644E0FC}" type="presParOf" srcId="{AEFB7C80-69CD-49FF-A3F0-6F8C88F6D58A}" destId="{70B7AD05-06C3-4691-99AA-59293F72C83C}" srcOrd="0" destOrd="0" presId="urn:microsoft.com/office/officeart/2008/layout/HorizontalMultiLevelHierarchy"/>
    <dgm:cxn modelId="{144F4E23-CA96-4AA8-9209-F0277BD6E9A0}" type="presParOf" srcId="{AEFB7C80-69CD-49FF-A3F0-6F8C88F6D58A}" destId="{4FCA641F-CEC7-4DC4-8F58-FAA1D88B2A70}" srcOrd="1" destOrd="0" presId="urn:microsoft.com/office/officeart/2008/layout/HorizontalMultiLevelHierarchy"/>
    <dgm:cxn modelId="{D5371D2E-4B7D-48CC-9035-6E6222E0C3B9}" type="presParOf" srcId="{72A0DC67-11E5-4B86-8A99-16D98B45CBEB}" destId="{961D90F6-8928-4F27-8B87-237156AF4940}" srcOrd="8" destOrd="0" presId="urn:microsoft.com/office/officeart/2008/layout/HorizontalMultiLevelHierarchy"/>
    <dgm:cxn modelId="{707497A6-DC39-4F05-8926-1D4E92F8B9FB}" type="presParOf" srcId="{961D90F6-8928-4F27-8B87-237156AF4940}" destId="{88CE0BE9-8CD3-4A46-B4FF-4E410286B4D0}" srcOrd="0" destOrd="0" presId="urn:microsoft.com/office/officeart/2008/layout/HorizontalMultiLevelHierarchy"/>
    <dgm:cxn modelId="{6B15845A-0C73-4166-9D6F-D0B309AD37F6}" type="presParOf" srcId="{72A0DC67-11E5-4B86-8A99-16D98B45CBEB}" destId="{DBAAB0F2-577E-4AB1-AA53-07008415FD77}" srcOrd="9" destOrd="0" presId="urn:microsoft.com/office/officeart/2008/layout/HorizontalMultiLevelHierarchy"/>
    <dgm:cxn modelId="{A5551ADF-FE23-438A-B95E-EA25529D9369}" type="presParOf" srcId="{DBAAB0F2-577E-4AB1-AA53-07008415FD77}" destId="{64053054-022D-4463-A9A8-5914B5D5638A}" srcOrd="0" destOrd="0" presId="urn:microsoft.com/office/officeart/2008/layout/HorizontalMultiLevelHierarchy"/>
    <dgm:cxn modelId="{CD6D4BAC-4D21-43D4-B644-F29DFD0AB79B}" type="presParOf" srcId="{DBAAB0F2-577E-4AB1-AA53-07008415FD77}" destId="{D178A5C4-BA3C-4A82-A8F1-EE2BEA702B2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7739FA8-F147-41AF-8D45-0BA5615EACC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4239B7E-8EDA-49C9-A91E-DA372B9FA9F5}">
      <dgm:prSet phldrT="[Текст]" custT="1"/>
      <dgm:spPr>
        <a:solidFill>
          <a:srgbClr val="002A00"/>
        </a:solidFill>
      </dgm:spPr>
      <dgm:t>
        <a:bodyPr/>
        <a:lstStyle/>
        <a:p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Приёмы самостоятельной работы с печатными источниками               (учебником, книгой):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D79F5F-BF7F-4240-B7C7-9B92DAE79FF0}" type="parTrans" cxnId="{E3C92A52-07C8-475C-8676-509A5C18BC25}">
      <dgm:prSet/>
      <dgm:spPr/>
      <dgm:t>
        <a:bodyPr/>
        <a:lstStyle/>
        <a:p>
          <a:endParaRPr lang="ru-RU"/>
        </a:p>
      </dgm:t>
    </dgm:pt>
    <dgm:pt modelId="{61C48508-9DB7-47DB-A262-0B98FA5353A1}" type="sibTrans" cxnId="{E3C92A52-07C8-475C-8676-509A5C18BC25}">
      <dgm:prSet/>
      <dgm:spPr/>
      <dgm:t>
        <a:bodyPr/>
        <a:lstStyle/>
        <a:p>
          <a:endParaRPr lang="ru-RU"/>
        </a:p>
      </dgm:t>
    </dgm:pt>
    <dgm:pt modelId="{A38501D7-974B-4829-806E-1F1CB41660E8}">
      <dgm:prSet phldrT="[Текст]" custT="1"/>
      <dgm:spPr>
        <a:solidFill>
          <a:srgbClr val="001A00"/>
        </a:solidFill>
      </dgm:spPr>
      <dgm:t>
        <a:bodyPr/>
        <a:lstStyle/>
        <a:p>
          <a:pPr algn="just"/>
          <a:r>
            <a:rPr lang="ru-RU" sz="2600" dirty="0" smtClean="0"/>
            <a:t>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конспектирование;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0F69A9-01E8-4FE2-91D7-001AF12D59E2}" type="parTrans" cxnId="{5956AC6A-5A5B-4956-B33C-6B47F3AC3567}">
      <dgm:prSet/>
      <dgm:spPr>
        <a:ln>
          <a:solidFill>
            <a:srgbClr val="002600"/>
          </a:solidFill>
        </a:ln>
      </dgm:spPr>
      <dgm:t>
        <a:bodyPr/>
        <a:lstStyle/>
        <a:p>
          <a:endParaRPr lang="ru-RU"/>
        </a:p>
      </dgm:t>
    </dgm:pt>
    <dgm:pt modelId="{CB1B48FE-5A73-4EBB-91FB-224EB71726B7}" type="sibTrans" cxnId="{5956AC6A-5A5B-4956-B33C-6B47F3AC3567}">
      <dgm:prSet/>
      <dgm:spPr/>
      <dgm:t>
        <a:bodyPr/>
        <a:lstStyle/>
        <a:p>
          <a:endParaRPr lang="ru-RU"/>
        </a:p>
      </dgm:t>
    </dgm:pt>
    <dgm:pt modelId="{85C72062-4A93-43A1-ABFC-8797A84225F4}">
      <dgm:prSet phldrT="[Текст]" custT="1"/>
      <dgm:spPr>
        <a:solidFill>
          <a:srgbClr val="002600"/>
        </a:solidFill>
      </dgm:spPr>
      <dgm:t>
        <a:bodyPr/>
        <a:lstStyle/>
        <a:p>
          <a:pPr algn="just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составление плана текста;    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77BC72-08B7-414F-B18B-137F20C160FD}" type="parTrans" cxnId="{0A1A210F-DD90-46E2-942B-67EA324E4D10}">
      <dgm:prSet/>
      <dgm:spPr/>
      <dgm:t>
        <a:bodyPr/>
        <a:lstStyle/>
        <a:p>
          <a:endParaRPr lang="ru-RU"/>
        </a:p>
      </dgm:t>
    </dgm:pt>
    <dgm:pt modelId="{FB4BD53A-EAFD-4A06-BBA1-294D5CC108A9}" type="sibTrans" cxnId="{0A1A210F-DD90-46E2-942B-67EA324E4D10}">
      <dgm:prSet/>
      <dgm:spPr/>
      <dgm:t>
        <a:bodyPr/>
        <a:lstStyle/>
        <a:p>
          <a:endParaRPr lang="ru-RU"/>
        </a:p>
      </dgm:t>
    </dgm:pt>
    <dgm:pt modelId="{161C4860-29A9-474A-A98C-9C936BFCA881}">
      <dgm:prSet phldrT="[Текст]" custT="1"/>
      <dgm:spPr>
        <a:solidFill>
          <a:srgbClr val="003A00"/>
        </a:solidFill>
      </dgm:spPr>
      <dgm:t>
        <a:bodyPr/>
        <a:lstStyle/>
        <a:p>
          <a:pPr algn="just"/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тезирование;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B9951C-FA2B-4974-80F8-F2576D722A60}" type="parTrans" cxnId="{6E88C882-3446-49CE-B660-893D8C3771E6}">
      <dgm:prSet/>
      <dgm:spPr/>
      <dgm:t>
        <a:bodyPr/>
        <a:lstStyle/>
        <a:p>
          <a:endParaRPr lang="ru-RU"/>
        </a:p>
      </dgm:t>
    </dgm:pt>
    <dgm:pt modelId="{EBD6C21A-1C15-42FD-920C-922133D622F5}" type="sibTrans" cxnId="{6E88C882-3446-49CE-B660-893D8C3771E6}">
      <dgm:prSet/>
      <dgm:spPr/>
      <dgm:t>
        <a:bodyPr/>
        <a:lstStyle/>
        <a:p>
          <a:endParaRPr lang="ru-RU"/>
        </a:p>
      </dgm:t>
    </dgm:pt>
    <dgm:pt modelId="{1B874E52-7F13-4C1D-A586-3663028C2ECD}">
      <dgm:prSet phldrT="[Текст]" custT="1"/>
      <dgm:spPr>
        <a:solidFill>
          <a:srgbClr val="005000"/>
        </a:solidFill>
      </dgm:spPr>
      <dgm:t>
        <a:bodyPr/>
        <a:lstStyle/>
        <a:p>
          <a:pPr algn="just"/>
          <a:r>
            <a:rPr lang="ru-RU" sz="28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цитирование;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2B4775-214C-4669-9BBC-F19ABD6033D3}" type="parTrans" cxnId="{C6963A22-5040-46FB-A17C-B7C868D37916}">
      <dgm:prSet/>
      <dgm:spPr/>
      <dgm:t>
        <a:bodyPr/>
        <a:lstStyle/>
        <a:p>
          <a:endParaRPr lang="ru-RU"/>
        </a:p>
      </dgm:t>
    </dgm:pt>
    <dgm:pt modelId="{D622D120-A1F5-430D-837D-5E5DD98BA702}" type="sibTrans" cxnId="{C6963A22-5040-46FB-A17C-B7C868D37916}">
      <dgm:prSet/>
      <dgm:spPr/>
      <dgm:t>
        <a:bodyPr/>
        <a:lstStyle/>
        <a:p>
          <a:endParaRPr lang="ru-RU"/>
        </a:p>
      </dgm:t>
    </dgm:pt>
    <dgm:pt modelId="{4E1A91FD-CC94-4F37-8770-6265C4E5A7B7}">
      <dgm:prSet phldrT="[Текст]" custT="1"/>
      <dgm:spPr>
        <a:solidFill>
          <a:srgbClr val="00700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рецензирование;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061E98-2B18-46A0-8D1E-0D5088278315}" type="parTrans" cxnId="{557C34FE-8C8E-46C0-A435-FE90B06DFE09}">
      <dgm:prSet/>
      <dgm:spPr/>
      <dgm:t>
        <a:bodyPr/>
        <a:lstStyle/>
        <a:p>
          <a:endParaRPr lang="ru-RU"/>
        </a:p>
      </dgm:t>
    </dgm:pt>
    <dgm:pt modelId="{78BBBA40-FB58-4FF0-8FE2-438AC0D40CAF}" type="sibTrans" cxnId="{557C34FE-8C8E-46C0-A435-FE90B06DFE09}">
      <dgm:prSet/>
      <dgm:spPr/>
      <dgm:t>
        <a:bodyPr/>
        <a:lstStyle/>
        <a:p>
          <a:endParaRPr lang="ru-RU"/>
        </a:p>
      </dgm:t>
    </dgm:pt>
    <dgm:pt modelId="{030C4FD1-BFC1-4BC2-8691-AAD98A8AC54F}">
      <dgm:prSet phldrT="[Текст]" custT="1"/>
      <dgm:spPr>
        <a:solidFill>
          <a:srgbClr val="00860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составление справки;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77BFF1-4DA4-48A7-A632-BC8B44A7C9E7}" type="parTrans" cxnId="{2655BA16-46B6-43AD-AC8A-C7E4D47BB62B}">
      <dgm:prSet/>
      <dgm:spPr/>
      <dgm:t>
        <a:bodyPr/>
        <a:lstStyle/>
        <a:p>
          <a:endParaRPr lang="ru-RU"/>
        </a:p>
      </dgm:t>
    </dgm:pt>
    <dgm:pt modelId="{0BF9F95E-C680-443B-84E1-544C22FFB8BA}" type="sibTrans" cxnId="{2655BA16-46B6-43AD-AC8A-C7E4D47BB62B}">
      <dgm:prSet/>
      <dgm:spPr/>
      <dgm:t>
        <a:bodyPr/>
        <a:lstStyle/>
        <a:p>
          <a:endParaRPr lang="ru-RU"/>
        </a:p>
      </dgm:t>
    </dgm:pt>
    <dgm:pt modelId="{820FAFEF-7DA7-44C0-95F8-7F4A2892C49D}">
      <dgm:prSet phldrT="[Текст]" custT="1"/>
      <dgm:spPr>
        <a:solidFill>
          <a:srgbClr val="00AC00"/>
        </a:solidFill>
      </dgm:spPr>
      <dgm:t>
        <a:bodyPr/>
        <a:lstStyle/>
        <a:p>
          <a:pPr algn="just"/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составление словесно - схематического изображения прочитанного;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F94DF8-D0AE-4F05-9E78-7E264AACCCF3}" type="parTrans" cxnId="{8B5FB4CE-78B1-458F-A5DC-93E15D0E65FB}">
      <dgm:prSet/>
      <dgm:spPr/>
      <dgm:t>
        <a:bodyPr/>
        <a:lstStyle/>
        <a:p>
          <a:endParaRPr lang="ru-RU"/>
        </a:p>
      </dgm:t>
    </dgm:pt>
    <dgm:pt modelId="{055E8363-A6BC-453F-AF92-AE4F4EFCA6EB}" type="sibTrans" cxnId="{8B5FB4CE-78B1-458F-A5DC-93E15D0E65FB}">
      <dgm:prSet/>
      <dgm:spPr/>
      <dgm:t>
        <a:bodyPr/>
        <a:lstStyle/>
        <a:p>
          <a:endParaRPr lang="ru-RU"/>
        </a:p>
      </dgm:t>
    </dgm:pt>
    <dgm:pt modelId="{A8E537C4-689D-42F6-802C-0A19AD6E2F35}">
      <dgm:prSet phldrT="[Текст]" custT="1"/>
      <dgm:spPr>
        <a:solidFill>
          <a:srgbClr val="00CC00"/>
        </a:solidFill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составление тематического тезаруса;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527BB7-1A30-4100-BDE2-2B5FF0CBEA1B}" type="parTrans" cxnId="{18E22519-34B5-4BCA-8097-B849B6A51F6D}">
      <dgm:prSet/>
      <dgm:spPr>
        <a:ln>
          <a:solidFill>
            <a:srgbClr val="002600"/>
          </a:solidFill>
        </a:ln>
      </dgm:spPr>
      <dgm:t>
        <a:bodyPr/>
        <a:lstStyle/>
        <a:p>
          <a:endParaRPr lang="ru-RU"/>
        </a:p>
      </dgm:t>
    </dgm:pt>
    <dgm:pt modelId="{A7B54EE9-852D-45BB-B0A9-CDA160725053}" type="sibTrans" cxnId="{18E22519-34B5-4BCA-8097-B849B6A51F6D}">
      <dgm:prSet/>
      <dgm:spPr/>
      <dgm:t>
        <a:bodyPr/>
        <a:lstStyle/>
        <a:p>
          <a:endParaRPr lang="ru-RU"/>
        </a:p>
      </dgm:t>
    </dgm:pt>
    <dgm:pt modelId="{89AB9048-477F-4402-A428-59F203DC7930}">
      <dgm:prSet phldrT="[Текст]" custT="1"/>
      <dgm:spPr>
        <a:solidFill>
          <a:srgbClr val="00EE00"/>
        </a:solidFill>
      </dgm:spPr>
      <dgm:t>
        <a:bodyPr/>
        <a:lstStyle/>
        <a:p>
          <a:pPr algn="just"/>
          <a:r>
            <a:rPr lang="ru-RU" sz="20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составление матрицы идей.</a:t>
          </a:r>
          <a:endParaRPr lang="ru-RU" sz="2400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5ED4DBD-9B8B-42AF-90CE-48BDF243B508}" type="parTrans" cxnId="{46B00BA0-5506-4029-927C-670533C6102B}">
      <dgm:prSet/>
      <dgm:spPr>
        <a:ln>
          <a:solidFill>
            <a:srgbClr val="002600"/>
          </a:solidFill>
        </a:ln>
      </dgm:spPr>
      <dgm:t>
        <a:bodyPr/>
        <a:lstStyle/>
        <a:p>
          <a:endParaRPr lang="ru-RU"/>
        </a:p>
      </dgm:t>
    </dgm:pt>
    <dgm:pt modelId="{7E59E49E-CF93-4433-B06F-8A82DC58E43A}" type="sibTrans" cxnId="{46B00BA0-5506-4029-927C-670533C6102B}">
      <dgm:prSet/>
      <dgm:spPr/>
      <dgm:t>
        <a:bodyPr/>
        <a:lstStyle/>
        <a:p>
          <a:endParaRPr lang="ru-RU"/>
        </a:p>
      </dgm:t>
    </dgm:pt>
    <dgm:pt modelId="{F12D81AB-A86B-4E2B-A595-59B299809043}" type="pres">
      <dgm:prSet presAssocID="{17739FA8-F147-41AF-8D45-0BA5615EACC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006B85-D519-4CC1-9E27-C6E006D71334}" type="pres">
      <dgm:prSet presAssocID="{D4239B7E-8EDA-49C9-A91E-DA372B9FA9F5}" presName="root1" presStyleCnt="0"/>
      <dgm:spPr/>
    </dgm:pt>
    <dgm:pt modelId="{AC0665F8-F9E6-48A2-90F6-5D25A4263E3E}" type="pres">
      <dgm:prSet presAssocID="{D4239B7E-8EDA-49C9-A91E-DA372B9FA9F5}" presName="LevelOneTextNode" presStyleLbl="node0" presStyleIdx="0" presStyleCnt="1" custScaleX="567852" custScaleY="3468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BD80C6-94E3-461A-94CA-C1180E414730}" type="pres">
      <dgm:prSet presAssocID="{D4239B7E-8EDA-49C9-A91E-DA372B9FA9F5}" presName="level2hierChild" presStyleCnt="0"/>
      <dgm:spPr/>
    </dgm:pt>
    <dgm:pt modelId="{CAE5D61D-91B2-4114-9C05-E8F0999FADCF}" type="pres">
      <dgm:prSet presAssocID="{780F69A9-01E8-4FE2-91D7-001AF12D59E2}" presName="conn2-1" presStyleLbl="parChTrans1D2" presStyleIdx="0" presStyleCnt="9"/>
      <dgm:spPr/>
      <dgm:t>
        <a:bodyPr/>
        <a:lstStyle/>
        <a:p>
          <a:endParaRPr lang="ru-RU"/>
        </a:p>
      </dgm:t>
    </dgm:pt>
    <dgm:pt modelId="{588C5398-513B-474B-8365-266C53D0A753}" type="pres">
      <dgm:prSet presAssocID="{780F69A9-01E8-4FE2-91D7-001AF12D59E2}" presName="connTx" presStyleLbl="parChTrans1D2" presStyleIdx="0" presStyleCnt="9"/>
      <dgm:spPr/>
      <dgm:t>
        <a:bodyPr/>
        <a:lstStyle/>
        <a:p>
          <a:endParaRPr lang="ru-RU"/>
        </a:p>
      </dgm:t>
    </dgm:pt>
    <dgm:pt modelId="{95CD57A9-9035-49E6-A71F-68FFD026CDF4}" type="pres">
      <dgm:prSet presAssocID="{A38501D7-974B-4829-806E-1F1CB41660E8}" presName="root2" presStyleCnt="0"/>
      <dgm:spPr/>
    </dgm:pt>
    <dgm:pt modelId="{8EDFD78E-02ED-4763-860D-B97E74A91789}" type="pres">
      <dgm:prSet presAssocID="{A38501D7-974B-4829-806E-1F1CB41660E8}" presName="LevelTwoTextNode" presStyleLbl="node2" presStyleIdx="0" presStyleCnt="9" custScaleX="890267" custScaleY="1565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1E9E9B-C872-448B-A607-C3B2FD2A60F0}" type="pres">
      <dgm:prSet presAssocID="{A38501D7-974B-4829-806E-1F1CB41660E8}" presName="level3hierChild" presStyleCnt="0"/>
      <dgm:spPr/>
    </dgm:pt>
    <dgm:pt modelId="{DD2109ED-07B2-468E-B561-AF10550A894F}" type="pres">
      <dgm:prSet presAssocID="{3B77BC72-08B7-414F-B18B-137F20C160FD}" presName="conn2-1" presStyleLbl="parChTrans1D2" presStyleIdx="1" presStyleCnt="9"/>
      <dgm:spPr/>
      <dgm:t>
        <a:bodyPr/>
        <a:lstStyle/>
        <a:p>
          <a:endParaRPr lang="ru-RU"/>
        </a:p>
      </dgm:t>
    </dgm:pt>
    <dgm:pt modelId="{F976C56E-9A01-4F68-8F79-BBA8EEC5D02E}" type="pres">
      <dgm:prSet presAssocID="{3B77BC72-08B7-414F-B18B-137F20C160FD}" presName="connTx" presStyleLbl="parChTrans1D2" presStyleIdx="1" presStyleCnt="9"/>
      <dgm:spPr/>
      <dgm:t>
        <a:bodyPr/>
        <a:lstStyle/>
        <a:p>
          <a:endParaRPr lang="ru-RU"/>
        </a:p>
      </dgm:t>
    </dgm:pt>
    <dgm:pt modelId="{9430037C-FA18-44C8-95B3-D354BD12C692}" type="pres">
      <dgm:prSet presAssocID="{85C72062-4A93-43A1-ABFC-8797A84225F4}" presName="root2" presStyleCnt="0"/>
      <dgm:spPr/>
    </dgm:pt>
    <dgm:pt modelId="{768328CA-8737-473E-AFA3-27DF86710D37}" type="pres">
      <dgm:prSet presAssocID="{85C72062-4A93-43A1-ABFC-8797A84225F4}" presName="LevelTwoTextNode" presStyleLbl="node2" presStyleIdx="1" presStyleCnt="9" custScaleX="889545" custScaleY="1711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35BB17-45E2-485E-ABF2-A76AC16320AA}" type="pres">
      <dgm:prSet presAssocID="{85C72062-4A93-43A1-ABFC-8797A84225F4}" presName="level3hierChild" presStyleCnt="0"/>
      <dgm:spPr/>
    </dgm:pt>
    <dgm:pt modelId="{4B9BFDAE-073F-4AAC-B629-7DEE47E3140B}" type="pres">
      <dgm:prSet presAssocID="{55B9951C-FA2B-4974-80F8-F2576D722A60}" presName="conn2-1" presStyleLbl="parChTrans1D2" presStyleIdx="2" presStyleCnt="9"/>
      <dgm:spPr/>
      <dgm:t>
        <a:bodyPr/>
        <a:lstStyle/>
        <a:p>
          <a:endParaRPr lang="ru-RU"/>
        </a:p>
      </dgm:t>
    </dgm:pt>
    <dgm:pt modelId="{D0BA3339-D6E8-4C46-9F4D-D6FB933044FE}" type="pres">
      <dgm:prSet presAssocID="{55B9951C-FA2B-4974-80F8-F2576D722A60}" presName="connTx" presStyleLbl="parChTrans1D2" presStyleIdx="2" presStyleCnt="9"/>
      <dgm:spPr/>
      <dgm:t>
        <a:bodyPr/>
        <a:lstStyle/>
        <a:p>
          <a:endParaRPr lang="ru-RU"/>
        </a:p>
      </dgm:t>
    </dgm:pt>
    <dgm:pt modelId="{97E0F89C-B644-48D9-92F4-85E1FA1EC812}" type="pres">
      <dgm:prSet presAssocID="{161C4860-29A9-474A-A98C-9C936BFCA881}" presName="root2" presStyleCnt="0"/>
      <dgm:spPr/>
    </dgm:pt>
    <dgm:pt modelId="{C8287E0B-0ADE-4450-9507-D31CC91D33A7}" type="pres">
      <dgm:prSet presAssocID="{161C4860-29A9-474A-A98C-9C936BFCA881}" presName="LevelTwoTextNode" presStyleLbl="node2" presStyleIdx="2" presStyleCnt="9" custScaleX="890106" custScaleY="162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4D8554-15F4-40AC-91D5-5B335177BD30}" type="pres">
      <dgm:prSet presAssocID="{161C4860-29A9-474A-A98C-9C936BFCA881}" presName="level3hierChild" presStyleCnt="0"/>
      <dgm:spPr/>
    </dgm:pt>
    <dgm:pt modelId="{8AF26785-8C86-42AE-B993-7104901463CB}" type="pres">
      <dgm:prSet presAssocID="{3E2B4775-214C-4669-9BBC-F19ABD6033D3}" presName="conn2-1" presStyleLbl="parChTrans1D2" presStyleIdx="3" presStyleCnt="9"/>
      <dgm:spPr/>
      <dgm:t>
        <a:bodyPr/>
        <a:lstStyle/>
        <a:p>
          <a:endParaRPr lang="ru-RU"/>
        </a:p>
      </dgm:t>
    </dgm:pt>
    <dgm:pt modelId="{ABD3FC20-044B-4CA4-BB8C-6CA5B9B29BDD}" type="pres">
      <dgm:prSet presAssocID="{3E2B4775-214C-4669-9BBC-F19ABD6033D3}" presName="connTx" presStyleLbl="parChTrans1D2" presStyleIdx="3" presStyleCnt="9"/>
      <dgm:spPr/>
      <dgm:t>
        <a:bodyPr/>
        <a:lstStyle/>
        <a:p>
          <a:endParaRPr lang="ru-RU"/>
        </a:p>
      </dgm:t>
    </dgm:pt>
    <dgm:pt modelId="{CD651FCF-C5F0-444D-8A48-4AA66C5A8CB7}" type="pres">
      <dgm:prSet presAssocID="{1B874E52-7F13-4C1D-A586-3663028C2ECD}" presName="root2" presStyleCnt="0"/>
      <dgm:spPr/>
    </dgm:pt>
    <dgm:pt modelId="{6536ABCD-D6C6-4D58-B7E6-5FF663B4C92E}" type="pres">
      <dgm:prSet presAssocID="{1B874E52-7F13-4C1D-A586-3663028C2ECD}" presName="LevelTwoTextNode" presStyleLbl="node2" presStyleIdx="3" presStyleCnt="9" custScaleX="888611" custScaleY="16620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491834-27B2-4D15-831A-8D3AB221788D}" type="pres">
      <dgm:prSet presAssocID="{1B874E52-7F13-4C1D-A586-3663028C2ECD}" presName="level3hierChild" presStyleCnt="0"/>
      <dgm:spPr/>
    </dgm:pt>
    <dgm:pt modelId="{8BE78619-93DB-487C-9654-ACF945D529A2}" type="pres">
      <dgm:prSet presAssocID="{FF061E98-2B18-46A0-8D1E-0D5088278315}" presName="conn2-1" presStyleLbl="parChTrans1D2" presStyleIdx="4" presStyleCnt="9"/>
      <dgm:spPr/>
      <dgm:t>
        <a:bodyPr/>
        <a:lstStyle/>
        <a:p>
          <a:endParaRPr lang="ru-RU"/>
        </a:p>
      </dgm:t>
    </dgm:pt>
    <dgm:pt modelId="{A96A2DF1-B82C-4F77-898E-428AE83F64BB}" type="pres">
      <dgm:prSet presAssocID="{FF061E98-2B18-46A0-8D1E-0D5088278315}" presName="connTx" presStyleLbl="parChTrans1D2" presStyleIdx="4" presStyleCnt="9"/>
      <dgm:spPr/>
      <dgm:t>
        <a:bodyPr/>
        <a:lstStyle/>
        <a:p>
          <a:endParaRPr lang="ru-RU"/>
        </a:p>
      </dgm:t>
    </dgm:pt>
    <dgm:pt modelId="{C3825906-BABC-4437-8B74-CFFA07F1BEE1}" type="pres">
      <dgm:prSet presAssocID="{4E1A91FD-CC94-4F37-8770-6265C4E5A7B7}" presName="root2" presStyleCnt="0"/>
      <dgm:spPr/>
    </dgm:pt>
    <dgm:pt modelId="{50291057-0163-493A-A3F7-C7F6E2B61086}" type="pres">
      <dgm:prSet presAssocID="{4E1A91FD-CC94-4F37-8770-6265C4E5A7B7}" presName="LevelTwoTextNode" presStyleLbl="node2" presStyleIdx="4" presStyleCnt="9" custScaleX="888301" custScaleY="1619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84E2E3-52D0-494B-86CA-2AC06430D018}" type="pres">
      <dgm:prSet presAssocID="{4E1A91FD-CC94-4F37-8770-6265C4E5A7B7}" presName="level3hierChild" presStyleCnt="0"/>
      <dgm:spPr/>
    </dgm:pt>
    <dgm:pt modelId="{89DA16F1-638D-48C9-B692-3F4BE4131B77}" type="pres">
      <dgm:prSet presAssocID="{6C77BFF1-4DA4-48A7-A632-BC8B44A7C9E7}" presName="conn2-1" presStyleLbl="parChTrans1D2" presStyleIdx="5" presStyleCnt="9"/>
      <dgm:spPr/>
      <dgm:t>
        <a:bodyPr/>
        <a:lstStyle/>
        <a:p>
          <a:endParaRPr lang="ru-RU"/>
        </a:p>
      </dgm:t>
    </dgm:pt>
    <dgm:pt modelId="{C59DDA44-4B62-4F91-81A4-B09F0C7E79F5}" type="pres">
      <dgm:prSet presAssocID="{6C77BFF1-4DA4-48A7-A632-BC8B44A7C9E7}" presName="connTx" presStyleLbl="parChTrans1D2" presStyleIdx="5" presStyleCnt="9"/>
      <dgm:spPr/>
      <dgm:t>
        <a:bodyPr/>
        <a:lstStyle/>
        <a:p>
          <a:endParaRPr lang="ru-RU"/>
        </a:p>
      </dgm:t>
    </dgm:pt>
    <dgm:pt modelId="{C4085C16-E275-4196-95AA-56063E9D766A}" type="pres">
      <dgm:prSet presAssocID="{030C4FD1-BFC1-4BC2-8691-AAD98A8AC54F}" presName="root2" presStyleCnt="0"/>
      <dgm:spPr/>
    </dgm:pt>
    <dgm:pt modelId="{C0121F16-EF78-4D8A-8FEC-7D4647605639}" type="pres">
      <dgm:prSet presAssocID="{030C4FD1-BFC1-4BC2-8691-AAD98A8AC54F}" presName="LevelTwoTextNode" presStyleLbl="node2" presStyleIdx="5" presStyleCnt="9" custScaleX="889380" custScaleY="14519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783EA7-830C-4FCA-B521-61424C5B0682}" type="pres">
      <dgm:prSet presAssocID="{030C4FD1-BFC1-4BC2-8691-AAD98A8AC54F}" presName="level3hierChild" presStyleCnt="0"/>
      <dgm:spPr/>
    </dgm:pt>
    <dgm:pt modelId="{E67927AB-B89E-472C-BB99-94424D8F8846}" type="pres">
      <dgm:prSet presAssocID="{EAF94DF8-D0AE-4F05-9E78-7E264AACCCF3}" presName="conn2-1" presStyleLbl="parChTrans1D2" presStyleIdx="6" presStyleCnt="9"/>
      <dgm:spPr/>
      <dgm:t>
        <a:bodyPr/>
        <a:lstStyle/>
        <a:p>
          <a:endParaRPr lang="ru-RU"/>
        </a:p>
      </dgm:t>
    </dgm:pt>
    <dgm:pt modelId="{BF14BEE0-C2D9-451A-ABAA-A00E65A0D9C4}" type="pres">
      <dgm:prSet presAssocID="{EAF94DF8-D0AE-4F05-9E78-7E264AACCCF3}" presName="connTx" presStyleLbl="parChTrans1D2" presStyleIdx="6" presStyleCnt="9"/>
      <dgm:spPr/>
      <dgm:t>
        <a:bodyPr/>
        <a:lstStyle/>
        <a:p>
          <a:endParaRPr lang="ru-RU"/>
        </a:p>
      </dgm:t>
    </dgm:pt>
    <dgm:pt modelId="{C3C3BBDD-D237-4418-B00E-0FFC061781CF}" type="pres">
      <dgm:prSet presAssocID="{820FAFEF-7DA7-44C0-95F8-7F4A2892C49D}" presName="root2" presStyleCnt="0"/>
      <dgm:spPr/>
    </dgm:pt>
    <dgm:pt modelId="{1212A6A4-6269-4A6B-8A28-AF6DD921A3C9}" type="pres">
      <dgm:prSet presAssocID="{820FAFEF-7DA7-44C0-95F8-7F4A2892C49D}" presName="LevelTwoTextNode" presStyleLbl="node2" presStyleIdx="6" presStyleCnt="9" custScaleX="888288" custScaleY="2822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B86AEA-11A9-44C4-BE29-DDB4AB36EDD7}" type="pres">
      <dgm:prSet presAssocID="{820FAFEF-7DA7-44C0-95F8-7F4A2892C49D}" presName="level3hierChild" presStyleCnt="0"/>
      <dgm:spPr/>
    </dgm:pt>
    <dgm:pt modelId="{420C5548-AFD4-482C-A70F-CA13E9BADA0A}" type="pres">
      <dgm:prSet presAssocID="{BD527BB7-1A30-4100-BDE2-2B5FF0CBEA1B}" presName="conn2-1" presStyleLbl="parChTrans1D2" presStyleIdx="7" presStyleCnt="9"/>
      <dgm:spPr/>
      <dgm:t>
        <a:bodyPr/>
        <a:lstStyle/>
        <a:p>
          <a:endParaRPr lang="ru-RU"/>
        </a:p>
      </dgm:t>
    </dgm:pt>
    <dgm:pt modelId="{B765C7D8-14BC-4642-B32B-AEDD912DCB9B}" type="pres">
      <dgm:prSet presAssocID="{BD527BB7-1A30-4100-BDE2-2B5FF0CBEA1B}" presName="connTx" presStyleLbl="parChTrans1D2" presStyleIdx="7" presStyleCnt="9"/>
      <dgm:spPr/>
      <dgm:t>
        <a:bodyPr/>
        <a:lstStyle/>
        <a:p>
          <a:endParaRPr lang="ru-RU"/>
        </a:p>
      </dgm:t>
    </dgm:pt>
    <dgm:pt modelId="{1BDE30DD-4225-4F1D-84D9-5CC0AF3E39AF}" type="pres">
      <dgm:prSet presAssocID="{A8E537C4-689D-42F6-802C-0A19AD6E2F35}" presName="root2" presStyleCnt="0"/>
      <dgm:spPr/>
    </dgm:pt>
    <dgm:pt modelId="{A6DEB67B-A73E-442B-9FF6-F790FE9091D3}" type="pres">
      <dgm:prSet presAssocID="{A8E537C4-689D-42F6-802C-0A19AD6E2F35}" presName="LevelTwoTextNode" presStyleLbl="node2" presStyleIdx="7" presStyleCnt="9" custScaleX="887915" custScaleY="1547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744234-6BA7-4C5B-8054-B5EEC78999B8}" type="pres">
      <dgm:prSet presAssocID="{A8E537C4-689D-42F6-802C-0A19AD6E2F35}" presName="level3hierChild" presStyleCnt="0"/>
      <dgm:spPr/>
    </dgm:pt>
    <dgm:pt modelId="{EA079AE2-FE1C-40B0-8058-88A88879B965}" type="pres">
      <dgm:prSet presAssocID="{A5ED4DBD-9B8B-42AF-90CE-48BDF243B508}" presName="conn2-1" presStyleLbl="parChTrans1D2" presStyleIdx="8" presStyleCnt="9"/>
      <dgm:spPr/>
      <dgm:t>
        <a:bodyPr/>
        <a:lstStyle/>
        <a:p>
          <a:endParaRPr lang="ru-RU"/>
        </a:p>
      </dgm:t>
    </dgm:pt>
    <dgm:pt modelId="{02644140-51C4-4031-8007-427EF664E6DB}" type="pres">
      <dgm:prSet presAssocID="{A5ED4DBD-9B8B-42AF-90CE-48BDF243B508}" presName="connTx" presStyleLbl="parChTrans1D2" presStyleIdx="8" presStyleCnt="9"/>
      <dgm:spPr/>
      <dgm:t>
        <a:bodyPr/>
        <a:lstStyle/>
        <a:p>
          <a:endParaRPr lang="ru-RU"/>
        </a:p>
      </dgm:t>
    </dgm:pt>
    <dgm:pt modelId="{F9954C46-78D5-4883-B5B2-40AA09880145}" type="pres">
      <dgm:prSet presAssocID="{89AB9048-477F-4402-A428-59F203DC7930}" presName="root2" presStyleCnt="0"/>
      <dgm:spPr/>
    </dgm:pt>
    <dgm:pt modelId="{F7311842-A223-448D-96E2-7BC1D4BDD027}" type="pres">
      <dgm:prSet presAssocID="{89AB9048-477F-4402-A428-59F203DC7930}" presName="LevelTwoTextNode" presStyleLbl="node2" presStyleIdx="8" presStyleCnt="9" custScaleX="889733" custScaleY="2047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06204F0-ACE4-48E4-AA9F-432CB0C55D6C}" type="pres">
      <dgm:prSet presAssocID="{89AB9048-477F-4402-A428-59F203DC7930}" presName="level3hierChild" presStyleCnt="0"/>
      <dgm:spPr/>
    </dgm:pt>
  </dgm:ptLst>
  <dgm:cxnLst>
    <dgm:cxn modelId="{557C34FE-8C8E-46C0-A435-FE90B06DFE09}" srcId="{D4239B7E-8EDA-49C9-A91E-DA372B9FA9F5}" destId="{4E1A91FD-CC94-4F37-8770-6265C4E5A7B7}" srcOrd="4" destOrd="0" parTransId="{FF061E98-2B18-46A0-8D1E-0D5088278315}" sibTransId="{78BBBA40-FB58-4FF0-8FE2-438AC0D40CAF}"/>
    <dgm:cxn modelId="{6E88C882-3446-49CE-B660-893D8C3771E6}" srcId="{D4239B7E-8EDA-49C9-A91E-DA372B9FA9F5}" destId="{161C4860-29A9-474A-A98C-9C936BFCA881}" srcOrd="2" destOrd="0" parTransId="{55B9951C-FA2B-4974-80F8-F2576D722A60}" sibTransId="{EBD6C21A-1C15-42FD-920C-922133D622F5}"/>
    <dgm:cxn modelId="{FB189E7C-EE86-4376-8686-2F12E0C0FFEC}" type="presOf" srcId="{4E1A91FD-CC94-4F37-8770-6265C4E5A7B7}" destId="{50291057-0163-493A-A3F7-C7F6E2B61086}" srcOrd="0" destOrd="0" presId="urn:microsoft.com/office/officeart/2008/layout/HorizontalMultiLevelHierarchy"/>
    <dgm:cxn modelId="{46B00BA0-5506-4029-927C-670533C6102B}" srcId="{D4239B7E-8EDA-49C9-A91E-DA372B9FA9F5}" destId="{89AB9048-477F-4402-A428-59F203DC7930}" srcOrd="8" destOrd="0" parTransId="{A5ED4DBD-9B8B-42AF-90CE-48BDF243B508}" sibTransId="{7E59E49E-CF93-4433-B06F-8A82DC58E43A}"/>
    <dgm:cxn modelId="{A03FAF6E-C5D6-45A8-9BC9-FE0B0C7A8464}" type="presOf" srcId="{EAF94DF8-D0AE-4F05-9E78-7E264AACCCF3}" destId="{BF14BEE0-C2D9-451A-ABAA-A00E65A0D9C4}" srcOrd="1" destOrd="0" presId="urn:microsoft.com/office/officeart/2008/layout/HorizontalMultiLevelHierarchy"/>
    <dgm:cxn modelId="{A37879F6-15A9-4A19-8870-C3F44C874547}" type="presOf" srcId="{A5ED4DBD-9B8B-42AF-90CE-48BDF243B508}" destId="{EA079AE2-FE1C-40B0-8058-88A88879B965}" srcOrd="0" destOrd="0" presId="urn:microsoft.com/office/officeart/2008/layout/HorizontalMultiLevelHierarchy"/>
    <dgm:cxn modelId="{2655BA16-46B6-43AD-AC8A-C7E4D47BB62B}" srcId="{D4239B7E-8EDA-49C9-A91E-DA372B9FA9F5}" destId="{030C4FD1-BFC1-4BC2-8691-AAD98A8AC54F}" srcOrd="5" destOrd="0" parTransId="{6C77BFF1-4DA4-48A7-A632-BC8B44A7C9E7}" sibTransId="{0BF9F95E-C680-443B-84E1-544C22FFB8BA}"/>
    <dgm:cxn modelId="{4BE870B2-BD2A-4C32-965D-988DFC15337F}" type="presOf" srcId="{820FAFEF-7DA7-44C0-95F8-7F4A2892C49D}" destId="{1212A6A4-6269-4A6B-8A28-AF6DD921A3C9}" srcOrd="0" destOrd="0" presId="urn:microsoft.com/office/officeart/2008/layout/HorizontalMultiLevelHierarchy"/>
    <dgm:cxn modelId="{0B847E0C-9EBE-4078-9AA5-8D2488786DA0}" type="presOf" srcId="{030C4FD1-BFC1-4BC2-8691-AAD98A8AC54F}" destId="{C0121F16-EF78-4D8A-8FEC-7D4647605639}" srcOrd="0" destOrd="0" presId="urn:microsoft.com/office/officeart/2008/layout/HorizontalMultiLevelHierarchy"/>
    <dgm:cxn modelId="{B8A16E7D-56CF-4A1A-8703-9506ACB5E340}" type="presOf" srcId="{FF061E98-2B18-46A0-8D1E-0D5088278315}" destId="{8BE78619-93DB-487C-9654-ACF945D529A2}" srcOrd="0" destOrd="0" presId="urn:microsoft.com/office/officeart/2008/layout/HorizontalMultiLevelHierarchy"/>
    <dgm:cxn modelId="{C32B2975-98AD-4D75-84AE-7487B489847E}" type="presOf" srcId="{BD527BB7-1A30-4100-BDE2-2B5FF0CBEA1B}" destId="{420C5548-AFD4-482C-A70F-CA13E9BADA0A}" srcOrd="0" destOrd="0" presId="urn:microsoft.com/office/officeart/2008/layout/HorizontalMultiLevelHierarchy"/>
    <dgm:cxn modelId="{E3C92A52-07C8-475C-8676-509A5C18BC25}" srcId="{17739FA8-F147-41AF-8D45-0BA5615EACC9}" destId="{D4239B7E-8EDA-49C9-A91E-DA372B9FA9F5}" srcOrd="0" destOrd="0" parTransId="{3BD79F5F-BF7F-4240-B7C7-9B92DAE79FF0}" sibTransId="{61C48508-9DB7-47DB-A262-0B98FA5353A1}"/>
    <dgm:cxn modelId="{11DBE49C-5F6B-4FBA-851E-CCEA68028CA9}" type="presOf" srcId="{D4239B7E-8EDA-49C9-A91E-DA372B9FA9F5}" destId="{AC0665F8-F9E6-48A2-90F6-5D25A4263E3E}" srcOrd="0" destOrd="0" presId="urn:microsoft.com/office/officeart/2008/layout/HorizontalMultiLevelHierarchy"/>
    <dgm:cxn modelId="{395B747F-F312-4C93-B0AF-DD816C91D25A}" type="presOf" srcId="{55B9951C-FA2B-4974-80F8-F2576D722A60}" destId="{D0BA3339-D6E8-4C46-9F4D-D6FB933044FE}" srcOrd="1" destOrd="0" presId="urn:microsoft.com/office/officeart/2008/layout/HorizontalMultiLevelHierarchy"/>
    <dgm:cxn modelId="{C6963A22-5040-46FB-A17C-B7C868D37916}" srcId="{D4239B7E-8EDA-49C9-A91E-DA372B9FA9F5}" destId="{1B874E52-7F13-4C1D-A586-3663028C2ECD}" srcOrd="3" destOrd="0" parTransId="{3E2B4775-214C-4669-9BBC-F19ABD6033D3}" sibTransId="{D622D120-A1F5-430D-837D-5E5DD98BA702}"/>
    <dgm:cxn modelId="{18E22519-34B5-4BCA-8097-B849B6A51F6D}" srcId="{D4239B7E-8EDA-49C9-A91E-DA372B9FA9F5}" destId="{A8E537C4-689D-42F6-802C-0A19AD6E2F35}" srcOrd="7" destOrd="0" parTransId="{BD527BB7-1A30-4100-BDE2-2B5FF0CBEA1B}" sibTransId="{A7B54EE9-852D-45BB-B0A9-CDA160725053}"/>
    <dgm:cxn modelId="{8683AF6B-EA7D-46CD-80AE-DBAFB72FB2ED}" type="presOf" srcId="{6C77BFF1-4DA4-48A7-A632-BC8B44A7C9E7}" destId="{C59DDA44-4B62-4F91-81A4-B09F0C7E79F5}" srcOrd="1" destOrd="0" presId="urn:microsoft.com/office/officeart/2008/layout/HorizontalMultiLevelHierarchy"/>
    <dgm:cxn modelId="{02E9E326-8586-4CAE-ADA9-440791860A33}" type="presOf" srcId="{A38501D7-974B-4829-806E-1F1CB41660E8}" destId="{8EDFD78E-02ED-4763-860D-B97E74A91789}" srcOrd="0" destOrd="0" presId="urn:microsoft.com/office/officeart/2008/layout/HorizontalMultiLevelHierarchy"/>
    <dgm:cxn modelId="{04CA87B9-0446-4181-BEE7-24C140DCC122}" type="presOf" srcId="{780F69A9-01E8-4FE2-91D7-001AF12D59E2}" destId="{588C5398-513B-474B-8365-266C53D0A753}" srcOrd="1" destOrd="0" presId="urn:microsoft.com/office/officeart/2008/layout/HorizontalMultiLevelHierarchy"/>
    <dgm:cxn modelId="{FBD84E4E-B08D-402F-8C47-91117B23823F}" type="presOf" srcId="{6C77BFF1-4DA4-48A7-A632-BC8B44A7C9E7}" destId="{89DA16F1-638D-48C9-B692-3F4BE4131B77}" srcOrd="0" destOrd="0" presId="urn:microsoft.com/office/officeart/2008/layout/HorizontalMultiLevelHierarchy"/>
    <dgm:cxn modelId="{50C1F11B-0850-4893-9072-AB827EFA70F5}" type="presOf" srcId="{3E2B4775-214C-4669-9BBC-F19ABD6033D3}" destId="{8AF26785-8C86-42AE-B993-7104901463CB}" srcOrd="0" destOrd="0" presId="urn:microsoft.com/office/officeart/2008/layout/HorizontalMultiLevelHierarchy"/>
    <dgm:cxn modelId="{312AF76F-3693-47D5-8066-12D9B973BE33}" type="presOf" srcId="{A5ED4DBD-9B8B-42AF-90CE-48BDF243B508}" destId="{02644140-51C4-4031-8007-427EF664E6DB}" srcOrd="1" destOrd="0" presId="urn:microsoft.com/office/officeart/2008/layout/HorizontalMultiLevelHierarchy"/>
    <dgm:cxn modelId="{E5091C71-AF22-4B96-BF86-BC6C176BB7A4}" type="presOf" srcId="{FF061E98-2B18-46A0-8D1E-0D5088278315}" destId="{A96A2DF1-B82C-4F77-898E-428AE83F64BB}" srcOrd="1" destOrd="0" presId="urn:microsoft.com/office/officeart/2008/layout/HorizontalMultiLevelHierarchy"/>
    <dgm:cxn modelId="{79AF719F-B1B3-4977-A901-D4DCEB5ED152}" type="presOf" srcId="{89AB9048-477F-4402-A428-59F203DC7930}" destId="{F7311842-A223-448D-96E2-7BC1D4BDD027}" srcOrd="0" destOrd="0" presId="urn:microsoft.com/office/officeart/2008/layout/HorizontalMultiLevelHierarchy"/>
    <dgm:cxn modelId="{F030C523-10CE-4CC2-88C2-4F811B6E2431}" type="presOf" srcId="{BD527BB7-1A30-4100-BDE2-2B5FF0CBEA1B}" destId="{B765C7D8-14BC-4642-B32B-AEDD912DCB9B}" srcOrd="1" destOrd="0" presId="urn:microsoft.com/office/officeart/2008/layout/HorizontalMultiLevelHierarchy"/>
    <dgm:cxn modelId="{9DC7E825-D2C9-4D84-B10C-804B348CC9E9}" type="presOf" srcId="{EAF94DF8-D0AE-4F05-9E78-7E264AACCCF3}" destId="{E67927AB-B89E-472C-BB99-94424D8F8846}" srcOrd="0" destOrd="0" presId="urn:microsoft.com/office/officeart/2008/layout/HorizontalMultiLevelHierarchy"/>
    <dgm:cxn modelId="{32FBC058-E7B3-4392-A9D5-A99A621EF65A}" type="presOf" srcId="{17739FA8-F147-41AF-8D45-0BA5615EACC9}" destId="{F12D81AB-A86B-4E2B-A595-59B299809043}" srcOrd="0" destOrd="0" presId="urn:microsoft.com/office/officeart/2008/layout/HorizontalMultiLevelHierarchy"/>
    <dgm:cxn modelId="{C9908349-64D6-49C8-90D4-6A4784D3EE24}" type="presOf" srcId="{85C72062-4A93-43A1-ABFC-8797A84225F4}" destId="{768328CA-8737-473E-AFA3-27DF86710D37}" srcOrd="0" destOrd="0" presId="urn:microsoft.com/office/officeart/2008/layout/HorizontalMultiLevelHierarchy"/>
    <dgm:cxn modelId="{DFDAEF1F-79DB-4DA9-9EF4-95F7323EF767}" type="presOf" srcId="{3B77BC72-08B7-414F-B18B-137F20C160FD}" destId="{DD2109ED-07B2-468E-B561-AF10550A894F}" srcOrd="0" destOrd="0" presId="urn:microsoft.com/office/officeart/2008/layout/HorizontalMultiLevelHierarchy"/>
    <dgm:cxn modelId="{1D643C4A-EC9E-4EB0-8C7D-596BCCAF3A50}" type="presOf" srcId="{A8E537C4-689D-42F6-802C-0A19AD6E2F35}" destId="{A6DEB67B-A73E-442B-9FF6-F790FE9091D3}" srcOrd="0" destOrd="0" presId="urn:microsoft.com/office/officeart/2008/layout/HorizontalMultiLevelHierarchy"/>
    <dgm:cxn modelId="{587DA64A-911A-41CD-8D58-34D510E471D4}" type="presOf" srcId="{55B9951C-FA2B-4974-80F8-F2576D722A60}" destId="{4B9BFDAE-073F-4AAC-B629-7DEE47E3140B}" srcOrd="0" destOrd="0" presId="urn:microsoft.com/office/officeart/2008/layout/HorizontalMultiLevelHierarchy"/>
    <dgm:cxn modelId="{107089D8-6D26-49F4-BC3A-5F2C011AEE5F}" type="presOf" srcId="{1B874E52-7F13-4C1D-A586-3663028C2ECD}" destId="{6536ABCD-D6C6-4D58-B7E6-5FF663B4C92E}" srcOrd="0" destOrd="0" presId="urn:microsoft.com/office/officeart/2008/layout/HorizontalMultiLevelHierarchy"/>
    <dgm:cxn modelId="{0A1A210F-DD90-46E2-942B-67EA324E4D10}" srcId="{D4239B7E-8EDA-49C9-A91E-DA372B9FA9F5}" destId="{85C72062-4A93-43A1-ABFC-8797A84225F4}" srcOrd="1" destOrd="0" parTransId="{3B77BC72-08B7-414F-B18B-137F20C160FD}" sibTransId="{FB4BD53A-EAFD-4A06-BBA1-294D5CC108A9}"/>
    <dgm:cxn modelId="{801F6F3E-83C8-4428-9412-0A1D9AFE13F3}" type="presOf" srcId="{780F69A9-01E8-4FE2-91D7-001AF12D59E2}" destId="{CAE5D61D-91B2-4114-9C05-E8F0999FADCF}" srcOrd="0" destOrd="0" presId="urn:microsoft.com/office/officeart/2008/layout/HorizontalMultiLevelHierarchy"/>
    <dgm:cxn modelId="{387F4EA0-7D12-4BA4-9A13-140E0D409B42}" type="presOf" srcId="{3E2B4775-214C-4669-9BBC-F19ABD6033D3}" destId="{ABD3FC20-044B-4CA4-BB8C-6CA5B9B29BDD}" srcOrd="1" destOrd="0" presId="urn:microsoft.com/office/officeart/2008/layout/HorizontalMultiLevelHierarchy"/>
    <dgm:cxn modelId="{5956AC6A-5A5B-4956-B33C-6B47F3AC3567}" srcId="{D4239B7E-8EDA-49C9-A91E-DA372B9FA9F5}" destId="{A38501D7-974B-4829-806E-1F1CB41660E8}" srcOrd="0" destOrd="0" parTransId="{780F69A9-01E8-4FE2-91D7-001AF12D59E2}" sibTransId="{CB1B48FE-5A73-4EBB-91FB-224EB71726B7}"/>
    <dgm:cxn modelId="{8B5FB4CE-78B1-458F-A5DC-93E15D0E65FB}" srcId="{D4239B7E-8EDA-49C9-A91E-DA372B9FA9F5}" destId="{820FAFEF-7DA7-44C0-95F8-7F4A2892C49D}" srcOrd="6" destOrd="0" parTransId="{EAF94DF8-D0AE-4F05-9E78-7E264AACCCF3}" sibTransId="{055E8363-A6BC-453F-AF92-AE4F4EFCA6EB}"/>
    <dgm:cxn modelId="{2BC7BB78-7340-46AF-A7ED-079F6697A7ED}" type="presOf" srcId="{161C4860-29A9-474A-A98C-9C936BFCA881}" destId="{C8287E0B-0ADE-4450-9507-D31CC91D33A7}" srcOrd="0" destOrd="0" presId="urn:microsoft.com/office/officeart/2008/layout/HorizontalMultiLevelHierarchy"/>
    <dgm:cxn modelId="{8FA0872C-5D68-4F4E-AC38-7B97B13CDA4F}" type="presOf" srcId="{3B77BC72-08B7-414F-B18B-137F20C160FD}" destId="{F976C56E-9A01-4F68-8F79-BBA8EEC5D02E}" srcOrd="1" destOrd="0" presId="urn:microsoft.com/office/officeart/2008/layout/HorizontalMultiLevelHierarchy"/>
    <dgm:cxn modelId="{3C67BFB7-B6E3-4BD9-9806-E4B14F0EE143}" type="presParOf" srcId="{F12D81AB-A86B-4E2B-A595-59B299809043}" destId="{BE006B85-D519-4CC1-9E27-C6E006D71334}" srcOrd="0" destOrd="0" presId="urn:microsoft.com/office/officeart/2008/layout/HorizontalMultiLevelHierarchy"/>
    <dgm:cxn modelId="{E3681A3D-F802-4DE8-A9CC-4B2199831F37}" type="presParOf" srcId="{BE006B85-D519-4CC1-9E27-C6E006D71334}" destId="{AC0665F8-F9E6-48A2-90F6-5D25A4263E3E}" srcOrd="0" destOrd="0" presId="urn:microsoft.com/office/officeart/2008/layout/HorizontalMultiLevelHierarchy"/>
    <dgm:cxn modelId="{6C351E4E-79E1-4E3F-B5F0-0927479CB71F}" type="presParOf" srcId="{BE006B85-D519-4CC1-9E27-C6E006D71334}" destId="{16BD80C6-94E3-461A-94CA-C1180E414730}" srcOrd="1" destOrd="0" presId="urn:microsoft.com/office/officeart/2008/layout/HorizontalMultiLevelHierarchy"/>
    <dgm:cxn modelId="{E4C6469B-218D-4A05-B7A9-D154A18E8A4E}" type="presParOf" srcId="{16BD80C6-94E3-461A-94CA-C1180E414730}" destId="{CAE5D61D-91B2-4114-9C05-E8F0999FADCF}" srcOrd="0" destOrd="0" presId="urn:microsoft.com/office/officeart/2008/layout/HorizontalMultiLevelHierarchy"/>
    <dgm:cxn modelId="{5E922515-C7AA-4CB2-A580-EB196DDEA09F}" type="presParOf" srcId="{CAE5D61D-91B2-4114-9C05-E8F0999FADCF}" destId="{588C5398-513B-474B-8365-266C53D0A753}" srcOrd="0" destOrd="0" presId="urn:microsoft.com/office/officeart/2008/layout/HorizontalMultiLevelHierarchy"/>
    <dgm:cxn modelId="{6B0FA261-8ECF-4C2A-B797-9D99B7539969}" type="presParOf" srcId="{16BD80C6-94E3-461A-94CA-C1180E414730}" destId="{95CD57A9-9035-49E6-A71F-68FFD026CDF4}" srcOrd="1" destOrd="0" presId="urn:microsoft.com/office/officeart/2008/layout/HorizontalMultiLevelHierarchy"/>
    <dgm:cxn modelId="{AE6F4468-9C6E-4B43-8964-BEAF8C1071E8}" type="presParOf" srcId="{95CD57A9-9035-49E6-A71F-68FFD026CDF4}" destId="{8EDFD78E-02ED-4763-860D-B97E74A91789}" srcOrd="0" destOrd="0" presId="urn:microsoft.com/office/officeart/2008/layout/HorizontalMultiLevelHierarchy"/>
    <dgm:cxn modelId="{DFCF32F3-B378-409A-8283-8601360DE500}" type="presParOf" srcId="{95CD57A9-9035-49E6-A71F-68FFD026CDF4}" destId="{C61E9E9B-C872-448B-A607-C3B2FD2A60F0}" srcOrd="1" destOrd="0" presId="urn:microsoft.com/office/officeart/2008/layout/HorizontalMultiLevelHierarchy"/>
    <dgm:cxn modelId="{D5552E23-6640-4CD6-BCA1-7CCED274F257}" type="presParOf" srcId="{16BD80C6-94E3-461A-94CA-C1180E414730}" destId="{DD2109ED-07B2-468E-B561-AF10550A894F}" srcOrd="2" destOrd="0" presId="urn:microsoft.com/office/officeart/2008/layout/HorizontalMultiLevelHierarchy"/>
    <dgm:cxn modelId="{05D4398F-BFDA-4467-AABE-500779D287BD}" type="presParOf" srcId="{DD2109ED-07B2-468E-B561-AF10550A894F}" destId="{F976C56E-9A01-4F68-8F79-BBA8EEC5D02E}" srcOrd="0" destOrd="0" presId="urn:microsoft.com/office/officeart/2008/layout/HorizontalMultiLevelHierarchy"/>
    <dgm:cxn modelId="{20BECF48-D045-4CDB-846A-F1ECFE8E0438}" type="presParOf" srcId="{16BD80C6-94E3-461A-94CA-C1180E414730}" destId="{9430037C-FA18-44C8-95B3-D354BD12C692}" srcOrd="3" destOrd="0" presId="urn:microsoft.com/office/officeart/2008/layout/HorizontalMultiLevelHierarchy"/>
    <dgm:cxn modelId="{B9167D40-96FC-4964-8A34-5C41EA0337FE}" type="presParOf" srcId="{9430037C-FA18-44C8-95B3-D354BD12C692}" destId="{768328CA-8737-473E-AFA3-27DF86710D37}" srcOrd="0" destOrd="0" presId="urn:microsoft.com/office/officeart/2008/layout/HorizontalMultiLevelHierarchy"/>
    <dgm:cxn modelId="{FA5C75DE-E0AF-48EC-973F-551F6B5A2552}" type="presParOf" srcId="{9430037C-FA18-44C8-95B3-D354BD12C692}" destId="{5F35BB17-45E2-485E-ABF2-A76AC16320AA}" srcOrd="1" destOrd="0" presId="urn:microsoft.com/office/officeart/2008/layout/HorizontalMultiLevelHierarchy"/>
    <dgm:cxn modelId="{37853827-8FA0-439A-BFFA-1AF6DDA23949}" type="presParOf" srcId="{16BD80C6-94E3-461A-94CA-C1180E414730}" destId="{4B9BFDAE-073F-4AAC-B629-7DEE47E3140B}" srcOrd="4" destOrd="0" presId="urn:microsoft.com/office/officeart/2008/layout/HorizontalMultiLevelHierarchy"/>
    <dgm:cxn modelId="{8A95F866-164B-4560-A79E-1CEAD55351E4}" type="presParOf" srcId="{4B9BFDAE-073F-4AAC-B629-7DEE47E3140B}" destId="{D0BA3339-D6E8-4C46-9F4D-D6FB933044FE}" srcOrd="0" destOrd="0" presId="urn:microsoft.com/office/officeart/2008/layout/HorizontalMultiLevelHierarchy"/>
    <dgm:cxn modelId="{949D4A86-4A74-40FC-8D8F-258FF478D235}" type="presParOf" srcId="{16BD80C6-94E3-461A-94CA-C1180E414730}" destId="{97E0F89C-B644-48D9-92F4-85E1FA1EC812}" srcOrd="5" destOrd="0" presId="urn:microsoft.com/office/officeart/2008/layout/HorizontalMultiLevelHierarchy"/>
    <dgm:cxn modelId="{67D5BE6B-A71D-4C8B-8DE6-5DA4BE0323CC}" type="presParOf" srcId="{97E0F89C-B644-48D9-92F4-85E1FA1EC812}" destId="{C8287E0B-0ADE-4450-9507-D31CC91D33A7}" srcOrd="0" destOrd="0" presId="urn:microsoft.com/office/officeart/2008/layout/HorizontalMultiLevelHierarchy"/>
    <dgm:cxn modelId="{6E9AA0B5-1D7E-4FCC-BE99-64FB5FEBDF81}" type="presParOf" srcId="{97E0F89C-B644-48D9-92F4-85E1FA1EC812}" destId="{DB4D8554-15F4-40AC-91D5-5B335177BD30}" srcOrd="1" destOrd="0" presId="urn:microsoft.com/office/officeart/2008/layout/HorizontalMultiLevelHierarchy"/>
    <dgm:cxn modelId="{6AE685AE-B74A-4BC2-8830-C4A67A35C0E5}" type="presParOf" srcId="{16BD80C6-94E3-461A-94CA-C1180E414730}" destId="{8AF26785-8C86-42AE-B993-7104901463CB}" srcOrd="6" destOrd="0" presId="urn:microsoft.com/office/officeart/2008/layout/HorizontalMultiLevelHierarchy"/>
    <dgm:cxn modelId="{BB9C380C-E4D0-4F66-8C9E-7A6D0A0D3745}" type="presParOf" srcId="{8AF26785-8C86-42AE-B993-7104901463CB}" destId="{ABD3FC20-044B-4CA4-BB8C-6CA5B9B29BDD}" srcOrd="0" destOrd="0" presId="urn:microsoft.com/office/officeart/2008/layout/HorizontalMultiLevelHierarchy"/>
    <dgm:cxn modelId="{434ABF10-C79A-473B-901B-61AA4A30AE5C}" type="presParOf" srcId="{16BD80C6-94E3-461A-94CA-C1180E414730}" destId="{CD651FCF-C5F0-444D-8A48-4AA66C5A8CB7}" srcOrd="7" destOrd="0" presId="urn:microsoft.com/office/officeart/2008/layout/HorizontalMultiLevelHierarchy"/>
    <dgm:cxn modelId="{C5E1D30A-D2D1-4AC6-930D-B2707B4DDCC9}" type="presParOf" srcId="{CD651FCF-C5F0-444D-8A48-4AA66C5A8CB7}" destId="{6536ABCD-D6C6-4D58-B7E6-5FF663B4C92E}" srcOrd="0" destOrd="0" presId="urn:microsoft.com/office/officeart/2008/layout/HorizontalMultiLevelHierarchy"/>
    <dgm:cxn modelId="{35AD3828-F1CA-4FF5-9D01-6D15DD9C0FD3}" type="presParOf" srcId="{CD651FCF-C5F0-444D-8A48-4AA66C5A8CB7}" destId="{11491834-27B2-4D15-831A-8D3AB221788D}" srcOrd="1" destOrd="0" presId="urn:microsoft.com/office/officeart/2008/layout/HorizontalMultiLevelHierarchy"/>
    <dgm:cxn modelId="{4BCCF014-D2C7-49BC-8791-4EA3F6368F7C}" type="presParOf" srcId="{16BD80C6-94E3-461A-94CA-C1180E414730}" destId="{8BE78619-93DB-487C-9654-ACF945D529A2}" srcOrd="8" destOrd="0" presId="urn:microsoft.com/office/officeart/2008/layout/HorizontalMultiLevelHierarchy"/>
    <dgm:cxn modelId="{CDE9FC23-3C88-4BE2-BD92-688618F9E4E7}" type="presParOf" srcId="{8BE78619-93DB-487C-9654-ACF945D529A2}" destId="{A96A2DF1-B82C-4F77-898E-428AE83F64BB}" srcOrd="0" destOrd="0" presId="urn:microsoft.com/office/officeart/2008/layout/HorizontalMultiLevelHierarchy"/>
    <dgm:cxn modelId="{EB251371-13A1-444A-9148-0775F38E5171}" type="presParOf" srcId="{16BD80C6-94E3-461A-94CA-C1180E414730}" destId="{C3825906-BABC-4437-8B74-CFFA07F1BEE1}" srcOrd="9" destOrd="0" presId="urn:microsoft.com/office/officeart/2008/layout/HorizontalMultiLevelHierarchy"/>
    <dgm:cxn modelId="{ACE56E1F-06AE-497F-8EC7-4DBD0B1AA576}" type="presParOf" srcId="{C3825906-BABC-4437-8B74-CFFA07F1BEE1}" destId="{50291057-0163-493A-A3F7-C7F6E2B61086}" srcOrd="0" destOrd="0" presId="urn:microsoft.com/office/officeart/2008/layout/HorizontalMultiLevelHierarchy"/>
    <dgm:cxn modelId="{6C8A2444-566B-4283-BE3E-6167A9F26263}" type="presParOf" srcId="{C3825906-BABC-4437-8B74-CFFA07F1BEE1}" destId="{6284E2E3-52D0-494B-86CA-2AC06430D018}" srcOrd="1" destOrd="0" presId="urn:microsoft.com/office/officeart/2008/layout/HorizontalMultiLevelHierarchy"/>
    <dgm:cxn modelId="{A3E71F11-5DED-49B5-963E-32C208B8861B}" type="presParOf" srcId="{16BD80C6-94E3-461A-94CA-C1180E414730}" destId="{89DA16F1-638D-48C9-B692-3F4BE4131B77}" srcOrd="10" destOrd="0" presId="urn:microsoft.com/office/officeart/2008/layout/HorizontalMultiLevelHierarchy"/>
    <dgm:cxn modelId="{A9484BB7-AD95-40B8-A159-E89905584073}" type="presParOf" srcId="{89DA16F1-638D-48C9-B692-3F4BE4131B77}" destId="{C59DDA44-4B62-4F91-81A4-B09F0C7E79F5}" srcOrd="0" destOrd="0" presId="urn:microsoft.com/office/officeart/2008/layout/HorizontalMultiLevelHierarchy"/>
    <dgm:cxn modelId="{C617C22E-A833-4623-A40A-7815BD3B5179}" type="presParOf" srcId="{16BD80C6-94E3-461A-94CA-C1180E414730}" destId="{C4085C16-E275-4196-95AA-56063E9D766A}" srcOrd="11" destOrd="0" presId="urn:microsoft.com/office/officeart/2008/layout/HorizontalMultiLevelHierarchy"/>
    <dgm:cxn modelId="{784424AC-A427-4609-98FB-A6DA61D8712A}" type="presParOf" srcId="{C4085C16-E275-4196-95AA-56063E9D766A}" destId="{C0121F16-EF78-4D8A-8FEC-7D4647605639}" srcOrd="0" destOrd="0" presId="urn:microsoft.com/office/officeart/2008/layout/HorizontalMultiLevelHierarchy"/>
    <dgm:cxn modelId="{82D544E2-D849-4985-83E2-CB2EAB495E60}" type="presParOf" srcId="{C4085C16-E275-4196-95AA-56063E9D766A}" destId="{A7783EA7-830C-4FCA-B521-61424C5B0682}" srcOrd="1" destOrd="0" presId="urn:microsoft.com/office/officeart/2008/layout/HorizontalMultiLevelHierarchy"/>
    <dgm:cxn modelId="{F3E7713C-C26B-4CE7-BFED-1832C70E0CCC}" type="presParOf" srcId="{16BD80C6-94E3-461A-94CA-C1180E414730}" destId="{E67927AB-B89E-472C-BB99-94424D8F8846}" srcOrd="12" destOrd="0" presId="urn:microsoft.com/office/officeart/2008/layout/HorizontalMultiLevelHierarchy"/>
    <dgm:cxn modelId="{7CA6B166-EF79-43E7-9F5B-7975076634FF}" type="presParOf" srcId="{E67927AB-B89E-472C-BB99-94424D8F8846}" destId="{BF14BEE0-C2D9-451A-ABAA-A00E65A0D9C4}" srcOrd="0" destOrd="0" presId="urn:microsoft.com/office/officeart/2008/layout/HorizontalMultiLevelHierarchy"/>
    <dgm:cxn modelId="{D61BE93A-6114-405D-B3A9-CC70449F6B76}" type="presParOf" srcId="{16BD80C6-94E3-461A-94CA-C1180E414730}" destId="{C3C3BBDD-D237-4418-B00E-0FFC061781CF}" srcOrd="13" destOrd="0" presId="urn:microsoft.com/office/officeart/2008/layout/HorizontalMultiLevelHierarchy"/>
    <dgm:cxn modelId="{464A7799-7C22-4CF4-B104-022A5C8CE54C}" type="presParOf" srcId="{C3C3BBDD-D237-4418-B00E-0FFC061781CF}" destId="{1212A6A4-6269-4A6B-8A28-AF6DD921A3C9}" srcOrd="0" destOrd="0" presId="urn:microsoft.com/office/officeart/2008/layout/HorizontalMultiLevelHierarchy"/>
    <dgm:cxn modelId="{FF5D2A2F-891D-48CC-8AA3-1447AE8E883F}" type="presParOf" srcId="{C3C3BBDD-D237-4418-B00E-0FFC061781CF}" destId="{2CB86AEA-11A9-44C4-BE29-DDB4AB36EDD7}" srcOrd="1" destOrd="0" presId="urn:microsoft.com/office/officeart/2008/layout/HorizontalMultiLevelHierarchy"/>
    <dgm:cxn modelId="{2903AFFE-D8D0-4FA1-917E-1DFFFC8709AA}" type="presParOf" srcId="{16BD80C6-94E3-461A-94CA-C1180E414730}" destId="{420C5548-AFD4-482C-A70F-CA13E9BADA0A}" srcOrd="14" destOrd="0" presId="urn:microsoft.com/office/officeart/2008/layout/HorizontalMultiLevelHierarchy"/>
    <dgm:cxn modelId="{9C43A865-780C-4240-9065-F09378D2D4B3}" type="presParOf" srcId="{420C5548-AFD4-482C-A70F-CA13E9BADA0A}" destId="{B765C7D8-14BC-4642-B32B-AEDD912DCB9B}" srcOrd="0" destOrd="0" presId="urn:microsoft.com/office/officeart/2008/layout/HorizontalMultiLevelHierarchy"/>
    <dgm:cxn modelId="{3659AE0B-7BA3-4507-A49D-BA879C19BFB3}" type="presParOf" srcId="{16BD80C6-94E3-461A-94CA-C1180E414730}" destId="{1BDE30DD-4225-4F1D-84D9-5CC0AF3E39AF}" srcOrd="15" destOrd="0" presId="urn:microsoft.com/office/officeart/2008/layout/HorizontalMultiLevelHierarchy"/>
    <dgm:cxn modelId="{BFA854C3-72A5-47F9-B4B4-5F92017DF8E0}" type="presParOf" srcId="{1BDE30DD-4225-4F1D-84D9-5CC0AF3E39AF}" destId="{A6DEB67B-A73E-442B-9FF6-F790FE9091D3}" srcOrd="0" destOrd="0" presId="urn:microsoft.com/office/officeart/2008/layout/HorizontalMultiLevelHierarchy"/>
    <dgm:cxn modelId="{5E7B9EDC-9AA8-48B2-BEDE-69D5705ED213}" type="presParOf" srcId="{1BDE30DD-4225-4F1D-84D9-5CC0AF3E39AF}" destId="{7E744234-6BA7-4C5B-8054-B5EEC78999B8}" srcOrd="1" destOrd="0" presId="urn:microsoft.com/office/officeart/2008/layout/HorizontalMultiLevelHierarchy"/>
    <dgm:cxn modelId="{6B3ACC48-B619-4C8B-B049-1C3F9F64DF50}" type="presParOf" srcId="{16BD80C6-94E3-461A-94CA-C1180E414730}" destId="{EA079AE2-FE1C-40B0-8058-88A88879B965}" srcOrd="16" destOrd="0" presId="urn:microsoft.com/office/officeart/2008/layout/HorizontalMultiLevelHierarchy"/>
    <dgm:cxn modelId="{451B4732-896E-4063-B066-5E5CB0C0BF82}" type="presParOf" srcId="{EA079AE2-FE1C-40B0-8058-88A88879B965}" destId="{02644140-51C4-4031-8007-427EF664E6DB}" srcOrd="0" destOrd="0" presId="urn:microsoft.com/office/officeart/2008/layout/HorizontalMultiLevelHierarchy"/>
    <dgm:cxn modelId="{D86A4A20-B975-42AF-ABAB-DFEAD7BB4242}" type="presParOf" srcId="{16BD80C6-94E3-461A-94CA-C1180E414730}" destId="{F9954C46-78D5-4883-B5B2-40AA09880145}" srcOrd="17" destOrd="0" presId="urn:microsoft.com/office/officeart/2008/layout/HorizontalMultiLevelHierarchy"/>
    <dgm:cxn modelId="{22A2C6B4-3F4F-4DDA-ABE2-4217F2060CC5}" type="presParOf" srcId="{F9954C46-78D5-4883-B5B2-40AA09880145}" destId="{F7311842-A223-448D-96E2-7BC1D4BDD027}" srcOrd="0" destOrd="0" presId="urn:microsoft.com/office/officeart/2008/layout/HorizontalMultiLevelHierarchy"/>
    <dgm:cxn modelId="{CAE26D38-2C3A-4A3D-A4F0-DD5CABF9C696}" type="presParOf" srcId="{F9954C46-78D5-4883-B5B2-40AA09880145}" destId="{406204F0-ACE4-48E4-AA9F-432CB0C55D6C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98E26-B1EA-4D39-A8B3-7AF4461A92FD}">
      <dsp:nvSpPr>
        <dsp:cNvPr id="0" name=""/>
        <dsp:cNvSpPr/>
      </dsp:nvSpPr>
      <dsp:spPr>
        <a:xfrm>
          <a:off x="683309" y="1840264"/>
          <a:ext cx="443523" cy="5711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1761" y="0"/>
              </a:lnTo>
              <a:lnTo>
                <a:pt x="221761" y="571158"/>
              </a:lnTo>
              <a:lnTo>
                <a:pt x="443523" y="571158"/>
              </a:lnTo>
            </a:path>
          </a:pathLst>
        </a:custGeom>
        <a:noFill/>
        <a:ln w="12700" cap="flat" cmpd="sng" algn="ctr">
          <a:solidFill>
            <a:srgbClr val="001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86992" y="2107764"/>
        <a:ext cx="36157" cy="36157"/>
      </dsp:txXfrm>
    </dsp:sp>
    <dsp:sp modelId="{C56CAD0D-FAEF-42EE-A085-8B6851A04E3A}">
      <dsp:nvSpPr>
        <dsp:cNvPr id="0" name=""/>
        <dsp:cNvSpPr/>
      </dsp:nvSpPr>
      <dsp:spPr>
        <a:xfrm>
          <a:off x="683309" y="1142363"/>
          <a:ext cx="443523" cy="697900"/>
        </a:xfrm>
        <a:custGeom>
          <a:avLst/>
          <a:gdLst/>
          <a:ahLst/>
          <a:cxnLst/>
          <a:rect l="0" t="0" r="0" b="0"/>
          <a:pathLst>
            <a:path>
              <a:moveTo>
                <a:pt x="0" y="697900"/>
              </a:moveTo>
              <a:lnTo>
                <a:pt x="221761" y="697900"/>
              </a:lnTo>
              <a:lnTo>
                <a:pt x="221761" y="0"/>
              </a:lnTo>
              <a:lnTo>
                <a:pt x="443523" y="0"/>
              </a:lnTo>
            </a:path>
          </a:pathLst>
        </a:custGeom>
        <a:noFill/>
        <a:ln w="12700" cap="flat" cmpd="sng" algn="ctr">
          <a:solidFill>
            <a:srgbClr val="001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84398" y="1470640"/>
        <a:ext cx="41345" cy="41345"/>
      </dsp:txXfrm>
    </dsp:sp>
    <dsp:sp modelId="{A014B5F6-FC61-4BB3-B2BE-FA99C4B823D2}">
      <dsp:nvSpPr>
        <dsp:cNvPr id="0" name=""/>
        <dsp:cNvSpPr/>
      </dsp:nvSpPr>
      <dsp:spPr>
        <a:xfrm rot="16200000">
          <a:off x="-1213356" y="1502212"/>
          <a:ext cx="3117227" cy="676103"/>
        </a:xfrm>
        <a:prstGeom prst="rect">
          <a:avLst/>
        </a:prstGeom>
        <a:solidFill>
          <a:srgbClr val="002A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Виды чтения</a:t>
          </a:r>
          <a:endParaRPr lang="ru-RU" sz="32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213356" y="1502212"/>
        <a:ext cx="3117227" cy="676103"/>
      </dsp:txXfrm>
    </dsp:sp>
    <dsp:sp modelId="{81ACDBBA-4E49-478E-85A1-F854900934F3}">
      <dsp:nvSpPr>
        <dsp:cNvPr id="0" name=""/>
        <dsp:cNvSpPr/>
      </dsp:nvSpPr>
      <dsp:spPr>
        <a:xfrm>
          <a:off x="1126833" y="655717"/>
          <a:ext cx="9630609" cy="973291"/>
        </a:xfrm>
        <a:prstGeom prst="rect">
          <a:avLst/>
        </a:prstGeom>
        <a:solidFill>
          <a:srgbClr val="00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Первичное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 эти внимательное, неторопливое чтение, при котором можно остановиться на трудных местах.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6833" y="655717"/>
        <a:ext cx="9630609" cy="973291"/>
      </dsp:txXfrm>
    </dsp:sp>
    <dsp:sp modelId="{94F4E32B-1102-41A0-A690-4F4FD5AB1DC7}">
      <dsp:nvSpPr>
        <dsp:cNvPr id="0" name=""/>
        <dsp:cNvSpPr/>
      </dsp:nvSpPr>
      <dsp:spPr>
        <a:xfrm>
          <a:off x="1126833" y="1798034"/>
          <a:ext cx="9630942" cy="1226776"/>
        </a:xfrm>
        <a:prstGeom prst="rect">
          <a:avLst/>
        </a:prstGeom>
        <a:solidFill>
          <a:srgbClr val="00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Задача вторичного чтения </a:t>
          </a: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полное усвоение смысла целого (по счету это чтение может быть и не вторым, а третьим или четвертым).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26833" y="1798034"/>
        <a:ext cx="9630942" cy="1226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98A38F-19A2-4186-AEF6-6A00634622E5}">
      <dsp:nvSpPr>
        <dsp:cNvPr id="0" name=""/>
        <dsp:cNvSpPr/>
      </dsp:nvSpPr>
      <dsp:spPr>
        <a:xfrm>
          <a:off x="835193" y="2951017"/>
          <a:ext cx="376067" cy="21099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033" y="0"/>
              </a:lnTo>
              <a:lnTo>
                <a:pt x="188033" y="2109910"/>
              </a:lnTo>
              <a:lnTo>
                <a:pt x="376067" y="2109910"/>
              </a:lnTo>
            </a:path>
          </a:pathLst>
        </a:custGeom>
        <a:noFill/>
        <a:ln w="12700" cap="flat" cmpd="sng" algn="ctr">
          <a:solidFill>
            <a:srgbClr val="001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/>
        </a:p>
      </dsp:txBody>
      <dsp:txXfrm>
        <a:off x="969648" y="3952394"/>
        <a:ext cx="107158" cy="107158"/>
      </dsp:txXfrm>
    </dsp:sp>
    <dsp:sp modelId="{4693778A-1274-4A9B-8D57-513015EC10EE}">
      <dsp:nvSpPr>
        <dsp:cNvPr id="0" name=""/>
        <dsp:cNvSpPr/>
      </dsp:nvSpPr>
      <dsp:spPr>
        <a:xfrm>
          <a:off x="835193" y="2951017"/>
          <a:ext cx="376067" cy="10915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033" y="0"/>
              </a:lnTo>
              <a:lnTo>
                <a:pt x="188033" y="1091591"/>
              </a:lnTo>
              <a:lnTo>
                <a:pt x="376067" y="1091591"/>
              </a:lnTo>
            </a:path>
          </a:pathLst>
        </a:custGeom>
        <a:noFill/>
        <a:ln w="12700" cap="flat" cmpd="sng" algn="ctr">
          <a:solidFill>
            <a:srgbClr val="001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994363" y="3467949"/>
        <a:ext cx="57727" cy="57727"/>
      </dsp:txXfrm>
    </dsp:sp>
    <dsp:sp modelId="{0F27E2F7-2E8C-4FFF-872D-9420CB333DD2}">
      <dsp:nvSpPr>
        <dsp:cNvPr id="0" name=""/>
        <dsp:cNvSpPr/>
      </dsp:nvSpPr>
      <dsp:spPr>
        <a:xfrm>
          <a:off x="835193" y="2497368"/>
          <a:ext cx="376067" cy="453649"/>
        </a:xfrm>
        <a:custGeom>
          <a:avLst/>
          <a:gdLst/>
          <a:ahLst/>
          <a:cxnLst/>
          <a:rect l="0" t="0" r="0" b="0"/>
          <a:pathLst>
            <a:path>
              <a:moveTo>
                <a:pt x="0" y="453649"/>
              </a:moveTo>
              <a:lnTo>
                <a:pt x="188033" y="453649"/>
              </a:lnTo>
              <a:lnTo>
                <a:pt x="188033" y="0"/>
              </a:lnTo>
              <a:lnTo>
                <a:pt x="37606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008495" y="2709461"/>
        <a:ext cx="29462" cy="29462"/>
      </dsp:txXfrm>
    </dsp:sp>
    <dsp:sp modelId="{2EACAA60-AACB-4BE1-BB22-B5F0FC1F1096}">
      <dsp:nvSpPr>
        <dsp:cNvPr id="0" name=""/>
        <dsp:cNvSpPr/>
      </dsp:nvSpPr>
      <dsp:spPr>
        <a:xfrm>
          <a:off x="835193" y="1047480"/>
          <a:ext cx="376067" cy="1903537"/>
        </a:xfrm>
        <a:custGeom>
          <a:avLst/>
          <a:gdLst/>
          <a:ahLst/>
          <a:cxnLst/>
          <a:rect l="0" t="0" r="0" b="0"/>
          <a:pathLst>
            <a:path>
              <a:moveTo>
                <a:pt x="0" y="1903537"/>
              </a:moveTo>
              <a:lnTo>
                <a:pt x="188033" y="1903537"/>
              </a:lnTo>
              <a:lnTo>
                <a:pt x="188033" y="0"/>
              </a:lnTo>
              <a:lnTo>
                <a:pt x="376067" y="0"/>
              </a:lnTo>
            </a:path>
          </a:pathLst>
        </a:custGeom>
        <a:noFill/>
        <a:ln w="12700" cap="flat" cmpd="sng" algn="ctr">
          <a:solidFill>
            <a:srgbClr val="001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974718" y="1950741"/>
        <a:ext cx="97016" cy="97016"/>
      </dsp:txXfrm>
    </dsp:sp>
    <dsp:sp modelId="{B512050A-5D2C-4E2C-9844-51661307D1DC}">
      <dsp:nvSpPr>
        <dsp:cNvPr id="0" name=""/>
        <dsp:cNvSpPr/>
      </dsp:nvSpPr>
      <dsp:spPr>
        <a:xfrm rot="16200000">
          <a:off x="-2431999" y="2538097"/>
          <a:ext cx="5708544" cy="825841"/>
        </a:xfrm>
        <a:prstGeom prst="rect">
          <a:avLst/>
        </a:prstGeom>
        <a:solidFill>
          <a:srgbClr val="0033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Основные установки в чтении научного текста</a:t>
          </a:r>
          <a:endParaRPr lang="ru-RU" sz="2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2431999" y="2538097"/>
        <a:ext cx="5708544" cy="825841"/>
      </dsp:txXfrm>
    </dsp:sp>
    <dsp:sp modelId="{4DAFAC9E-D6F3-4167-9650-1EA711E4A143}">
      <dsp:nvSpPr>
        <dsp:cNvPr id="0" name=""/>
        <dsp:cNvSpPr/>
      </dsp:nvSpPr>
      <dsp:spPr>
        <a:xfrm>
          <a:off x="1211261" y="554470"/>
          <a:ext cx="9704489" cy="986020"/>
        </a:xfrm>
        <a:prstGeom prst="rect">
          <a:avLst/>
        </a:prstGeom>
        <a:solidFill>
          <a:srgbClr val="00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а) информационно-поисковый (задача -  найти, выделить искомую информацию);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1261" y="554470"/>
        <a:ext cx="9704489" cy="986020"/>
      </dsp:txXfrm>
    </dsp:sp>
    <dsp:sp modelId="{FAD0F90C-2E29-4E34-8968-EAC98563FA9D}">
      <dsp:nvSpPr>
        <dsp:cNvPr id="0" name=""/>
        <dsp:cNvSpPr/>
      </dsp:nvSpPr>
      <dsp:spPr>
        <a:xfrm>
          <a:off x="1211261" y="1683809"/>
          <a:ext cx="9718422" cy="1627118"/>
        </a:xfrm>
        <a:prstGeom prst="rect">
          <a:avLst/>
        </a:prstGeom>
        <a:solidFill>
          <a:srgbClr val="0064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б) усваивающая (усилия читателя направлены на то, чтобы как можно полнее осознать и запомнить, как сами сведения, излагаемые автором, так и всю логику его рассуждений);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1261" y="1683809"/>
        <a:ext cx="9718422" cy="1627118"/>
      </dsp:txXfrm>
    </dsp:sp>
    <dsp:sp modelId="{B4EB83FA-973E-4F5B-9D86-DC8BE43A2BC9}">
      <dsp:nvSpPr>
        <dsp:cNvPr id="0" name=""/>
        <dsp:cNvSpPr/>
      </dsp:nvSpPr>
      <dsp:spPr>
        <a:xfrm>
          <a:off x="1211261" y="3454246"/>
          <a:ext cx="9724477" cy="1176725"/>
        </a:xfrm>
        <a:prstGeom prst="rect">
          <a:avLst/>
        </a:prstGeom>
        <a:solidFill>
          <a:srgbClr val="0092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в) аналитико-критическая (читатель стремится критически осмыслить материал, проанализировав его, определив свое отношение к нему); </a:t>
          </a:r>
          <a:endParaRPr lang="ru-RU" sz="28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1261" y="3454246"/>
        <a:ext cx="9724477" cy="1176725"/>
      </dsp:txXfrm>
    </dsp:sp>
    <dsp:sp modelId="{9637775C-CBD2-47DA-B95B-BD5FDD7B2AC2}">
      <dsp:nvSpPr>
        <dsp:cNvPr id="0" name=""/>
        <dsp:cNvSpPr/>
      </dsp:nvSpPr>
      <dsp:spPr>
        <a:xfrm>
          <a:off x="1211261" y="4774291"/>
          <a:ext cx="9722409" cy="573274"/>
        </a:xfrm>
        <a:prstGeom prst="rect">
          <a:avLst/>
        </a:prstGeom>
        <a:solidFill>
          <a:srgbClr val="00DE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г) творческая</a:t>
          </a:r>
          <a:r>
            <a:rPr lang="ru-RU" sz="3000" kern="1200" dirty="0" smtClean="0"/>
            <a:t> </a:t>
          </a:r>
          <a:endParaRPr lang="ru-RU" sz="3000" kern="1200" dirty="0"/>
        </a:p>
      </dsp:txBody>
      <dsp:txXfrm>
        <a:off x="1211261" y="4774291"/>
        <a:ext cx="9722409" cy="5732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1D90F6-8928-4F27-8B87-237156AF4940}">
      <dsp:nvSpPr>
        <dsp:cNvPr id="0" name=""/>
        <dsp:cNvSpPr/>
      </dsp:nvSpPr>
      <dsp:spPr>
        <a:xfrm>
          <a:off x="1078415" y="3040743"/>
          <a:ext cx="590127" cy="2372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5063" y="0"/>
              </a:lnTo>
              <a:lnTo>
                <a:pt x="295063" y="2372842"/>
              </a:lnTo>
              <a:lnTo>
                <a:pt x="590127" y="2372842"/>
              </a:lnTo>
            </a:path>
          </a:pathLst>
        </a:custGeom>
        <a:noFill/>
        <a:ln w="12700" cap="flat" cmpd="sng" algn="ctr">
          <a:solidFill>
            <a:srgbClr val="002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312351" y="4166036"/>
        <a:ext cx="122256" cy="122256"/>
      </dsp:txXfrm>
    </dsp:sp>
    <dsp:sp modelId="{BBCB072B-1BF5-4221-ABC0-408E49D36F5D}">
      <dsp:nvSpPr>
        <dsp:cNvPr id="0" name=""/>
        <dsp:cNvSpPr/>
      </dsp:nvSpPr>
      <dsp:spPr>
        <a:xfrm>
          <a:off x="1078415" y="3040743"/>
          <a:ext cx="590127" cy="1188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95063" y="0"/>
              </a:lnTo>
              <a:lnTo>
                <a:pt x="295063" y="1188108"/>
              </a:lnTo>
              <a:lnTo>
                <a:pt x="590127" y="1188108"/>
              </a:lnTo>
            </a:path>
          </a:pathLst>
        </a:custGeom>
        <a:noFill/>
        <a:ln w="12700" cap="flat" cmpd="sng" algn="ctr">
          <a:solidFill>
            <a:srgbClr val="002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rgbClr val="002600"/>
              </a:solidFill>
            </a:ln>
          </a:endParaRPr>
        </a:p>
      </dsp:txBody>
      <dsp:txXfrm>
        <a:off x="1340314" y="3601632"/>
        <a:ext cx="66329" cy="66329"/>
      </dsp:txXfrm>
    </dsp:sp>
    <dsp:sp modelId="{139E54D2-BF29-4E3C-8673-78886BBCCD8B}">
      <dsp:nvSpPr>
        <dsp:cNvPr id="0" name=""/>
        <dsp:cNvSpPr/>
      </dsp:nvSpPr>
      <dsp:spPr>
        <a:xfrm>
          <a:off x="1078415" y="2995023"/>
          <a:ext cx="59012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95063" y="45720"/>
              </a:lnTo>
              <a:lnTo>
                <a:pt x="295063" y="55979"/>
              </a:lnTo>
              <a:lnTo>
                <a:pt x="590127" y="559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ln>
              <a:solidFill>
                <a:srgbClr val="002600"/>
              </a:solidFill>
            </a:ln>
          </a:endParaRPr>
        </a:p>
      </dsp:txBody>
      <dsp:txXfrm>
        <a:off x="1358723" y="3025987"/>
        <a:ext cx="29510" cy="29510"/>
      </dsp:txXfrm>
    </dsp:sp>
    <dsp:sp modelId="{873D3658-573F-40A3-8A1B-5F36D8763A6B}">
      <dsp:nvSpPr>
        <dsp:cNvPr id="0" name=""/>
        <dsp:cNvSpPr/>
      </dsp:nvSpPr>
      <dsp:spPr>
        <a:xfrm>
          <a:off x="1078415" y="1873154"/>
          <a:ext cx="590127" cy="1167588"/>
        </a:xfrm>
        <a:custGeom>
          <a:avLst/>
          <a:gdLst/>
          <a:ahLst/>
          <a:cxnLst/>
          <a:rect l="0" t="0" r="0" b="0"/>
          <a:pathLst>
            <a:path>
              <a:moveTo>
                <a:pt x="0" y="1167588"/>
              </a:moveTo>
              <a:lnTo>
                <a:pt x="295063" y="1167588"/>
              </a:lnTo>
              <a:lnTo>
                <a:pt x="295063" y="0"/>
              </a:lnTo>
              <a:lnTo>
                <a:pt x="590127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340773" y="2424242"/>
        <a:ext cx="65412" cy="65412"/>
      </dsp:txXfrm>
    </dsp:sp>
    <dsp:sp modelId="{28DC99B0-1952-42D2-8AEE-1563D25AD7BE}">
      <dsp:nvSpPr>
        <dsp:cNvPr id="0" name=""/>
        <dsp:cNvSpPr/>
      </dsp:nvSpPr>
      <dsp:spPr>
        <a:xfrm>
          <a:off x="1078415" y="678159"/>
          <a:ext cx="590127" cy="2362583"/>
        </a:xfrm>
        <a:custGeom>
          <a:avLst/>
          <a:gdLst/>
          <a:ahLst/>
          <a:cxnLst/>
          <a:rect l="0" t="0" r="0" b="0"/>
          <a:pathLst>
            <a:path>
              <a:moveTo>
                <a:pt x="0" y="2362583"/>
              </a:moveTo>
              <a:lnTo>
                <a:pt x="295063" y="2362583"/>
              </a:lnTo>
              <a:lnTo>
                <a:pt x="295063" y="0"/>
              </a:lnTo>
              <a:lnTo>
                <a:pt x="590127" y="0"/>
              </a:lnTo>
            </a:path>
          </a:pathLst>
        </a:custGeom>
        <a:noFill/>
        <a:ln w="12700" cap="flat" cmpd="sng" algn="ctr">
          <a:solidFill>
            <a:srgbClr val="002A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312600" y="1798572"/>
        <a:ext cx="121758" cy="121758"/>
      </dsp:txXfrm>
    </dsp:sp>
    <dsp:sp modelId="{EFC12BBB-E183-469E-9DE1-811CA8DDE783}">
      <dsp:nvSpPr>
        <dsp:cNvPr id="0" name=""/>
        <dsp:cNvSpPr/>
      </dsp:nvSpPr>
      <dsp:spPr>
        <a:xfrm rot="16200000">
          <a:off x="-2421895" y="2506835"/>
          <a:ext cx="5932806" cy="1067815"/>
        </a:xfrm>
        <a:prstGeom prst="rect">
          <a:avLst/>
        </a:prstGeom>
        <a:solidFill>
          <a:srgbClr val="002A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Виды чтения                                       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учётом различных установок обращения  к научному тексту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2421895" y="2506835"/>
        <a:ext cx="5932806" cy="1067815"/>
      </dsp:txXfrm>
    </dsp:sp>
    <dsp:sp modelId="{2E126B41-4604-41FD-9360-0AAE1C5FEFD4}">
      <dsp:nvSpPr>
        <dsp:cNvPr id="0" name=""/>
        <dsp:cNvSpPr/>
      </dsp:nvSpPr>
      <dsp:spPr>
        <a:xfrm>
          <a:off x="1668543" y="157853"/>
          <a:ext cx="9177542" cy="1040612"/>
        </a:xfrm>
        <a:prstGeom prst="rect">
          <a:avLst/>
        </a:prstGeom>
        <a:solidFill>
          <a:srgbClr val="0033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а) </a:t>
          </a: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библиографическое </a:t>
          </a:r>
          <a:r>
            <a:rPr lang="ru-RU" sz="2400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- просматривание карточек каталога, рекомендательных списков, сводных списков журналов и статей за год и т.п.;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8543" y="157853"/>
        <a:ext cx="9177542" cy="1040612"/>
      </dsp:txXfrm>
    </dsp:sp>
    <dsp:sp modelId="{83CEEE16-1F25-4E3B-99F9-29A777495B94}">
      <dsp:nvSpPr>
        <dsp:cNvPr id="0" name=""/>
        <dsp:cNvSpPr/>
      </dsp:nvSpPr>
      <dsp:spPr>
        <a:xfrm>
          <a:off x="1668543" y="1423362"/>
          <a:ext cx="9144200" cy="899584"/>
        </a:xfrm>
        <a:prstGeom prst="rect">
          <a:avLst/>
        </a:prstGeom>
        <a:solidFill>
          <a:srgbClr val="004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б) просмотровое</a:t>
          </a:r>
          <a:r>
            <a:rPr lang="ru-RU" sz="1500" kern="1200" dirty="0" smtClean="0"/>
            <a:t> -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используется для поиска материалов, содержащих нужную информацию …;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8543" y="1423362"/>
        <a:ext cx="9144200" cy="899584"/>
      </dsp:txXfrm>
    </dsp:sp>
    <dsp:sp modelId="{6590292E-35E9-4981-BE19-3C18C6C6158E}">
      <dsp:nvSpPr>
        <dsp:cNvPr id="0" name=""/>
        <dsp:cNvSpPr/>
      </dsp:nvSpPr>
      <dsp:spPr>
        <a:xfrm>
          <a:off x="1668543" y="2547842"/>
          <a:ext cx="9167953" cy="1006320"/>
        </a:xfrm>
        <a:prstGeom prst="rect">
          <a:avLst/>
        </a:prstGeom>
        <a:solidFill>
          <a:srgbClr val="0054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в)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ознакомительное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подразумевает сплошное, достаточно подробное прочтение отобранных статей, глав, отдельных страниц;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8543" y="2547842"/>
        <a:ext cx="9167953" cy="1006320"/>
      </dsp:txXfrm>
    </dsp:sp>
    <dsp:sp modelId="{70B7AD05-06C3-4691-99AA-59293F72C83C}">
      <dsp:nvSpPr>
        <dsp:cNvPr id="0" name=""/>
        <dsp:cNvSpPr/>
      </dsp:nvSpPr>
      <dsp:spPr>
        <a:xfrm>
          <a:off x="1668543" y="3779058"/>
          <a:ext cx="9159337" cy="899584"/>
        </a:xfrm>
        <a:prstGeom prst="rect">
          <a:avLst/>
        </a:prstGeom>
        <a:solidFill>
          <a:srgbClr val="0074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г) изучающее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- предполагает доскональное освоение материала;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8543" y="3779058"/>
        <a:ext cx="9159337" cy="899584"/>
      </dsp:txXfrm>
    </dsp:sp>
    <dsp:sp modelId="{64053054-022D-4463-A9A8-5914B5D5638A}">
      <dsp:nvSpPr>
        <dsp:cNvPr id="0" name=""/>
        <dsp:cNvSpPr/>
      </dsp:nvSpPr>
      <dsp:spPr>
        <a:xfrm>
          <a:off x="1668543" y="4903539"/>
          <a:ext cx="9168041" cy="1020092"/>
        </a:xfrm>
        <a:prstGeom prst="rect">
          <a:avLst/>
        </a:prstGeom>
        <a:solidFill>
          <a:srgbClr val="00B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д) </a:t>
          </a: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аналитико-критическое и творческое чтение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два вида чтения близкие между собой тем, что участвуют в решении исследовательских задач.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68543" y="4903539"/>
        <a:ext cx="9168041" cy="10200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079AE2-FE1C-40B0-8058-88A88879B965}">
      <dsp:nvSpPr>
        <dsp:cNvPr id="0" name=""/>
        <dsp:cNvSpPr/>
      </dsp:nvSpPr>
      <dsp:spPr>
        <a:xfrm>
          <a:off x="1763950" y="2690191"/>
          <a:ext cx="193004" cy="23543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02" y="0"/>
              </a:lnTo>
              <a:lnTo>
                <a:pt x="96502" y="2354319"/>
              </a:lnTo>
              <a:lnTo>
                <a:pt x="193004" y="2354319"/>
              </a:lnTo>
            </a:path>
          </a:pathLst>
        </a:custGeom>
        <a:noFill/>
        <a:ln w="12700" cap="flat" cmpd="sng" algn="ctr">
          <a:solidFill>
            <a:srgbClr val="0026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801397" y="3808295"/>
        <a:ext cx="118110" cy="118110"/>
      </dsp:txXfrm>
    </dsp:sp>
    <dsp:sp modelId="{420C5548-AFD4-482C-A70F-CA13E9BADA0A}">
      <dsp:nvSpPr>
        <dsp:cNvPr id="0" name=""/>
        <dsp:cNvSpPr/>
      </dsp:nvSpPr>
      <dsp:spPr>
        <a:xfrm>
          <a:off x="1763950" y="2690191"/>
          <a:ext cx="193004" cy="17519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02" y="0"/>
              </a:lnTo>
              <a:lnTo>
                <a:pt x="96502" y="1751963"/>
              </a:lnTo>
              <a:lnTo>
                <a:pt x="193004" y="1751963"/>
              </a:lnTo>
            </a:path>
          </a:pathLst>
        </a:custGeom>
        <a:noFill/>
        <a:ln w="12700" cap="flat" cmpd="sng" algn="ctr">
          <a:solidFill>
            <a:srgbClr val="0026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816388" y="3522108"/>
        <a:ext cx="88128" cy="88128"/>
      </dsp:txXfrm>
    </dsp:sp>
    <dsp:sp modelId="{E67927AB-B89E-472C-BB99-94424D8F8846}">
      <dsp:nvSpPr>
        <dsp:cNvPr id="0" name=""/>
        <dsp:cNvSpPr/>
      </dsp:nvSpPr>
      <dsp:spPr>
        <a:xfrm>
          <a:off x="1763950" y="2690191"/>
          <a:ext cx="193004" cy="1035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02" y="0"/>
              </a:lnTo>
              <a:lnTo>
                <a:pt x="96502" y="1035546"/>
              </a:lnTo>
              <a:lnTo>
                <a:pt x="193004" y="10355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34118" y="3181629"/>
        <a:ext cx="52668" cy="52668"/>
      </dsp:txXfrm>
    </dsp:sp>
    <dsp:sp modelId="{89DA16F1-638D-48C9-B692-3F4BE4131B77}">
      <dsp:nvSpPr>
        <dsp:cNvPr id="0" name=""/>
        <dsp:cNvSpPr/>
      </dsp:nvSpPr>
      <dsp:spPr>
        <a:xfrm>
          <a:off x="1763950" y="2690191"/>
          <a:ext cx="193004" cy="3331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6502" y="0"/>
              </a:lnTo>
              <a:lnTo>
                <a:pt x="96502" y="333179"/>
              </a:lnTo>
              <a:lnTo>
                <a:pt x="193004" y="33317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50826" y="2847154"/>
        <a:ext cx="19252" cy="19252"/>
      </dsp:txXfrm>
    </dsp:sp>
    <dsp:sp modelId="{8BE78619-93DB-487C-9654-ACF945D529A2}">
      <dsp:nvSpPr>
        <dsp:cNvPr id="0" name=""/>
        <dsp:cNvSpPr/>
      </dsp:nvSpPr>
      <dsp:spPr>
        <a:xfrm>
          <a:off x="1763950" y="2497942"/>
          <a:ext cx="193004" cy="192248"/>
        </a:xfrm>
        <a:custGeom>
          <a:avLst/>
          <a:gdLst/>
          <a:ahLst/>
          <a:cxnLst/>
          <a:rect l="0" t="0" r="0" b="0"/>
          <a:pathLst>
            <a:path>
              <a:moveTo>
                <a:pt x="0" y="192248"/>
              </a:moveTo>
              <a:lnTo>
                <a:pt x="96502" y="192248"/>
              </a:lnTo>
              <a:lnTo>
                <a:pt x="96502" y="0"/>
              </a:lnTo>
              <a:lnTo>
                <a:pt x="19300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53642" y="2587256"/>
        <a:ext cx="13620" cy="13620"/>
      </dsp:txXfrm>
    </dsp:sp>
    <dsp:sp modelId="{8AF26785-8C86-42AE-B993-7104901463CB}">
      <dsp:nvSpPr>
        <dsp:cNvPr id="0" name=""/>
        <dsp:cNvSpPr/>
      </dsp:nvSpPr>
      <dsp:spPr>
        <a:xfrm>
          <a:off x="1763950" y="1941601"/>
          <a:ext cx="193004" cy="748589"/>
        </a:xfrm>
        <a:custGeom>
          <a:avLst/>
          <a:gdLst/>
          <a:ahLst/>
          <a:cxnLst/>
          <a:rect l="0" t="0" r="0" b="0"/>
          <a:pathLst>
            <a:path>
              <a:moveTo>
                <a:pt x="0" y="748589"/>
              </a:moveTo>
              <a:lnTo>
                <a:pt x="96502" y="748589"/>
              </a:lnTo>
              <a:lnTo>
                <a:pt x="96502" y="0"/>
              </a:lnTo>
              <a:lnTo>
                <a:pt x="19300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41126" y="2296569"/>
        <a:ext cx="38653" cy="38653"/>
      </dsp:txXfrm>
    </dsp:sp>
    <dsp:sp modelId="{4B9BFDAE-073F-4AAC-B629-7DEE47E3140B}">
      <dsp:nvSpPr>
        <dsp:cNvPr id="0" name=""/>
        <dsp:cNvSpPr/>
      </dsp:nvSpPr>
      <dsp:spPr>
        <a:xfrm>
          <a:off x="1763950" y="1384749"/>
          <a:ext cx="193004" cy="1305441"/>
        </a:xfrm>
        <a:custGeom>
          <a:avLst/>
          <a:gdLst/>
          <a:ahLst/>
          <a:cxnLst/>
          <a:rect l="0" t="0" r="0" b="0"/>
          <a:pathLst>
            <a:path>
              <a:moveTo>
                <a:pt x="0" y="1305441"/>
              </a:moveTo>
              <a:lnTo>
                <a:pt x="96502" y="1305441"/>
              </a:lnTo>
              <a:lnTo>
                <a:pt x="96502" y="0"/>
              </a:lnTo>
              <a:lnTo>
                <a:pt x="19300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27462" y="2004479"/>
        <a:ext cx="65981" cy="65981"/>
      </dsp:txXfrm>
    </dsp:sp>
    <dsp:sp modelId="{DD2109ED-07B2-468E-B561-AF10550A894F}">
      <dsp:nvSpPr>
        <dsp:cNvPr id="0" name=""/>
        <dsp:cNvSpPr/>
      </dsp:nvSpPr>
      <dsp:spPr>
        <a:xfrm>
          <a:off x="1763950" y="820634"/>
          <a:ext cx="193004" cy="1869556"/>
        </a:xfrm>
        <a:custGeom>
          <a:avLst/>
          <a:gdLst/>
          <a:ahLst/>
          <a:cxnLst/>
          <a:rect l="0" t="0" r="0" b="0"/>
          <a:pathLst>
            <a:path>
              <a:moveTo>
                <a:pt x="0" y="1869556"/>
              </a:moveTo>
              <a:lnTo>
                <a:pt x="96502" y="1869556"/>
              </a:lnTo>
              <a:lnTo>
                <a:pt x="96502" y="0"/>
              </a:lnTo>
              <a:lnTo>
                <a:pt x="193004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1813465" y="1708425"/>
        <a:ext cx="93974" cy="93974"/>
      </dsp:txXfrm>
    </dsp:sp>
    <dsp:sp modelId="{CAE5D61D-91B2-4114-9C05-E8F0999FADCF}">
      <dsp:nvSpPr>
        <dsp:cNvPr id="0" name=""/>
        <dsp:cNvSpPr/>
      </dsp:nvSpPr>
      <dsp:spPr>
        <a:xfrm>
          <a:off x="1763950" y="265011"/>
          <a:ext cx="193004" cy="2425179"/>
        </a:xfrm>
        <a:custGeom>
          <a:avLst/>
          <a:gdLst/>
          <a:ahLst/>
          <a:cxnLst/>
          <a:rect l="0" t="0" r="0" b="0"/>
          <a:pathLst>
            <a:path>
              <a:moveTo>
                <a:pt x="0" y="2425179"/>
              </a:moveTo>
              <a:lnTo>
                <a:pt x="96502" y="2425179"/>
              </a:lnTo>
              <a:lnTo>
                <a:pt x="96502" y="0"/>
              </a:lnTo>
              <a:lnTo>
                <a:pt x="193004" y="0"/>
              </a:lnTo>
            </a:path>
          </a:pathLst>
        </a:custGeom>
        <a:noFill/>
        <a:ln w="12700" cap="flat" cmpd="sng" algn="ctr">
          <a:solidFill>
            <a:srgbClr val="0026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1799631" y="1416779"/>
        <a:ext cx="121642" cy="121642"/>
      </dsp:txXfrm>
    </dsp:sp>
    <dsp:sp modelId="{AC0665F8-F9E6-48A2-90F6-5D25A4263E3E}">
      <dsp:nvSpPr>
        <dsp:cNvPr id="0" name=""/>
        <dsp:cNvSpPr/>
      </dsp:nvSpPr>
      <dsp:spPr>
        <a:xfrm rot="16200000">
          <a:off x="-1757040" y="1854838"/>
          <a:ext cx="5371277" cy="1670704"/>
        </a:xfrm>
        <a:prstGeom prst="rect">
          <a:avLst/>
        </a:prstGeom>
        <a:solidFill>
          <a:srgbClr val="002A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Приёмы самостоятельной работы с печатными источниками               (учебником, книгой):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-1757040" y="1854838"/>
        <a:ext cx="5371277" cy="1670704"/>
      </dsp:txXfrm>
    </dsp:sp>
    <dsp:sp modelId="{8EDFD78E-02ED-4763-860D-B97E74A91789}">
      <dsp:nvSpPr>
        <dsp:cNvPr id="0" name=""/>
        <dsp:cNvSpPr/>
      </dsp:nvSpPr>
      <dsp:spPr>
        <a:xfrm>
          <a:off x="1956955" y="34711"/>
          <a:ext cx="8591293" cy="460599"/>
        </a:xfrm>
        <a:prstGeom prst="rect">
          <a:avLst/>
        </a:prstGeom>
        <a:solidFill>
          <a:srgbClr val="001A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just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конспектирование;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34711"/>
        <a:ext cx="8591293" cy="460599"/>
      </dsp:txXfrm>
    </dsp:sp>
    <dsp:sp modelId="{768328CA-8737-473E-AFA3-27DF86710D37}">
      <dsp:nvSpPr>
        <dsp:cNvPr id="0" name=""/>
        <dsp:cNvSpPr/>
      </dsp:nvSpPr>
      <dsp:spPr>
        <a:xfrm>
          <a:off x="1956955" y="568864"/>
          <a:ext cx="8584326" cy="503539"/>
        </a:xfrm>
        <a:prstGeom prst="rect">
          <a:avLst/>
        </a:prstGeom>
        <a:solidFill>
          <a:srgbClr val="002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составление плана текста;    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568864"/>
        <a:ext cx="8584326" cy="503539"/>
      </dsp:txXfrm>
    </dsp:sp>
    <dsp:sp modelId="{C8287E0B-0ADE-4450-9507-D31CC91D33A7}">
      <dsp:nvSpPr>
        <dsp:cNvPr id="0" name=""/>
        <dsp:cNvSpPr/>
      </dsp:nvSpPr>
      <dsp:spPr>
        <a:xfrm>
          <a:off x="1956955" y="1145957"/>
          <a:ext cx="8589740" cy="477584"/>
        </a:xfrm>
        <a:prstGeom prst="rect">
          <a:avLst/>
        </a:prstGeom>
        <a:solidFill>
          <a:srgbClr val="003A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тезирование;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1145957"/>
        <a:ext cx="8589740" cy="477584"/>
      </dsp:txXfrm>
    </dsp:sp>
    <dsp:sp modelId="{6536ABCD-D6C6-4D58-B7E6-5FF663B4C92E}">
      <dsp:nvSpPr>
        <dsp:cNvPr id="0" name=""/>
        <dsp:cNvSpPr/>
      </dsp:nvSpPr>
      <dsp:spPr>
        <a:xfrm>
          <a:off x="1956955" y="1697095"/>
          <a:ext cx="8575312" cy="489011"/>
        </a:xfrm>
        <a:prstGeom prst="rect">
          <a:avLst/>
        </a:prstGeom>
        <a:solidFill>
          <a:srgbClr val="005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цитирование;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1697095"/>
        <a:ext cx="8575312" cy="489011"/>
      </dsp:txXfrm>
    </dsp:sp>
    <dsp:sp modelId="{50291057-0163-493A-A3F7-C7F6E2B61086}">
      <dsp:nvSpPr>
        <dsp:cNvPr id="0" name=""/>
        <dsp:cNvSpPr/>
      </dsp:nvSpPr>
      <dsp:spPr>
        <a:xfrm>
          <a:off x="1956955" y="2259660"/>
          <a:ext cx="8572321" cy="476563"/>
        </a:xfrm>
        <a:prstGeom prst="rect">
          <a:avLst/>
        </a:prstGeom>
        <a:solidFill>
          <a:srgbClr val="007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рецензирование;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2259660"/>
        <a:ext cx="8572321" cy="476563"/>
      </dsp:txXfrm>
    </dsp:sp>
    <dsp:sp modelId="{C0121F16-EF78-4D8A-8FEC-7D4647605639}">
      <dsp:nvSpPr>
        <dsp:cNvPr id="0" name=""/>
        <dsp:cNvSpPr/>
      </dsp:nvSpPr>
      <dsp:spPr>
        <a:xfrm>
          <a:off x="1956955" y="2809777"/>
          <a:ext cx="8582733" cy="427185"/>
        </a:xfrm>
        <a:prstGeom prst="rect">
          <a:avLst/>
        </a:prstGeom>
        <a:solidFill>
          <a:srgbClr val="0086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составление справки;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2809777"/>
        <a:ext cx="8582733" cy="427185"/>
      </dsp:txXfrm>
    </dsp:sp>
    <dsp:sp modelId="{1212A6A4-6269-4A6B-8A28-AF6DD921A3C9}">
      <dsp:nvSpPr>
        <dsp:cNvPr id="0" name=""/>
        <dsp:cNvSpPr/>
      </dsp:nvSpPr>
      <dsp:spPr>
        <a:xfrm>
          <a:off x="1956955" y="3310516"/>
          <a:ext cx="8572195" cy="830441"/>
        </a:xfrm>
        <a:prstGeom prst="rect">
          <a:avLst/>
        </a:prstGeom>
        <a:solidFill>
          <a:srgbClr val="00A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составление словесно - схематического изображения прочитанного;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3310516"/>
        <a:ext cx="8572195" cy="830441"/>
      </dsp:txXfrm>
    </dsp:sp>
    <dsp:sp modelId="{A6DEB67B-A73E-442B-9FF6-F790FE9091D3}">
      <dsp:nvSpPr>
        <dsp:cNvPr id="0" name=""/>
        <dsp:cNvSpPr/>
      </dsp:nvSpPr>
      <dsp:spPr>
        <a:xfrm>
          <a:off x="1956955" y="4214511"/>
          <a:ext cx="8568596" cy="455285"/>
        </a:xfrm>
        <a:prstGeom prst="rect">
          <a:avLst/>
        </a:prstGeom>
        <a:solidFill>
          <a:srgbClr val="00CC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- составление тематического тезаруса;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4214511"/>
        <a:ext cx="8568596" cy="455285"/>
      </dsp:txXfrm>
    </dsp:sp>
    <dsp:sp modelId="{F7311842-A223-448D-96E2-7BC1D4BDD027}">
      <dsp:nvSpPr>
        <dsp:cNvPr id="0" name=""/>
        <dsp:cNvSpPr/>
      </dsp:nvSpPr>
      <dsp:spPr>
        <a:xfrm>
          <a:off x="1956955" y="4743351"/>
          <a:ext cx="8586140" cy="602319"/>
        </a:xfrm>
        <a:prstGeom prst="rect">
          <a:avLst/>
        </a:prstGeom>
        <a:solidFill>
          <a:srgbClr val="00EE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- составление матрицы идей.</a:t>
          </a:r>
          <a:endParaRPr lang="ru-RU" sz="2400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6955" y="4743351"/>
        <a:ext cx="8586140" cy="6023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B7142D-FD0B-418D-9470-559687496EFE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799CE-1B1F-427E-97EB-24AD4BFCE8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97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Различают два вида чтения; первичное и вторичное.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Первичное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эти внимательное, неторопливое чтение, при котором можно остановиться на трудных местах. После него не должно остаться ни одного непонятного слова. Содержание не всегда может быть схвачено после первичного чтения. Задача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вторичного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чтения - полное усвоение смысла целого (по счету это чтение может быть и не вторым, а третьим или четвертым). 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1193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Особое внимание следует обратить на определение основных понятий курса. Студент должен подробно разбирать примеры, которые поясняют такие определения, и уметь строить аналогичные примеры самостоятельно. Нужно добиваться точного представления о том, что изучаешь. Полезно составлять опорные конспекты. При изучении материала по учебнику полезно в тетради (на специально отведенных полях) дополнять конспект лекций. Там же следует отмечать вопросы, выделенные студентом для консультации с преподавателем.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Выводы, полученные в результате изучения, рекомендуется в конспекте выделять, чтобы они при перечитывании записей лучше запоминались. 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875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5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6888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135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191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06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5963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5908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Конспект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сложный способ изложения содержания книги или статьи в логической последовательности. Конспект аккумулирует в себе предыдущие виды записи, позволяет всесторонне охватить содержание книги, статьи. Поэтому умение составлять план, тезисы, делать выписки и другие записи определяет и технологию составления конспекта.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4826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В тексте конспекта желательно приводить не только тезисные положения, но и их доказательства. При оформлении конспекта необходимо стремиться к емкости каждого предложения. Мысли автора книги следует излагать кратко, заботясь о стиле и выразительности написанного. Число дополнительных элементов конспекта должно быть логически обоснованным, записи должны распределяться в определенной последовательности, отвечающей логической структуре произведения. Для уточнения и дополнения необходимо оставлять поля. Овладение навыками конспектирования требует от студента целеустремленности, повседневной самостоятельной работы.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336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Выделяют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четыре основные установки в чтении научного текста.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информационно-поисковый (задача -  найти, выделить искомую информацию);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усваивающая (усилия читателя направлены на то, чтобы как можно полнее осознать и запомнить, как сами сведения, излагаемые автором, так и всю логику его рассуждений);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аналитико-критическая (читатель стремится критически осмыслить материал, проанализировав его, определив свое отношение к нему);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творческая (создает у читателя готовность в том или ином виде - как отправной пункт для своих рассуждений, как образ для действия по аналогии и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т.п. - использовать суждения автора, ход его мыслей, результат наблюдения, разработанную методику, дополнить их, подвергнуть новой проверке).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102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наличием различных установок обращения к научному тексту связано существование и нескольких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видов чтения.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lvl="0" fontAlgn="base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библиографическое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просматривание карточек каталога, рекомендательных списков, сводных списков журналов и статей за год и т.п.;  </a:t>
            </a:r>
          </a:p>
          <a:p>
            <a:pPr lvl="0" fontAlgn="base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просмотровое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используется для поиска материалов, содержащих нужную информацию, обычно к нему прибегают сразу после работы со списками литературы и каталогами, в результате такого просмотра читатель устанавливает, какие из источников будут использованы в дальнейшей работе; </a:t>
            </a:r>
          </a:p>
          <a:p>
            <a:pPr lvl="0" fontAlgn="base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ознакомительное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подразумевает сплошное, достаточно подробное прочтение отобранных статей, глав, отдельных страниц, цель - познакомиться с характером информации, узнать, какие вопросы вынесены автором на рассмотрение, провести сортировку материала;  </a:t>
            </a:r>
          </a:p>
          <a:p>
            <a:pPr lvl="0" fontAlgn="base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изучающее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предполагает доскональное освоение материала; в ходе такого чтения проявляется доверие читателя к автору, готовность принять изложенную информацию, реализуется установка на предельно полное понимание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материала;  </a:t>
            </a:r>
          </a:p>
          <a:p>
            <a:pPr lvl="0" algn="just" fontAlgn="base"/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аналитико-критическое 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творческое </a:t>
            </a:r>
            <a:r>
              <a:rPr lang="ru-RU" sz="1200" b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чтение 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два вида чтения близкие между собой тем, что участвуют в решении исследовательских задач. Первый из них предполагает направленный критический анализ, как самой информации, так и способов ее получения и подачи автором; второе - поиск тех суждений, фактов, по которым или в связи, с которыми, читатель считает нужным высказать собственные мысли.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Из всех рассмотренных видов чтения основным для студентов является изучающее - именно оно позволяет в работе с учебной литературой накапливать знания в различных областях. Вот почему именно этот вид чтения в рамках учебной деятельности должен быть освоен в первую очередь. Кроме того, при овладении данным видом чтения формируются основные приемы, повышающие эффективность работы с научным текстом. 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186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самостоятельной работы с печатными источниками (учебником, книгой):</a:t>
            </a:r>
          </a:p>
          <a:p>
            <a:pPr lvl="0"/>
            <a:r>
              <a:rPr lang="ru-RU" sz="1400" dirty="0" smtClean="0"/>
              <a:t>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конспектирование;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 текста;  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тезирование;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цитирование;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рецензирование;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справки;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словесно - схематического изображения прочитанного;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тематического тезаруса (</a:t>
            </a:r>
            <a:r>
              <a:rPr lang="ru-RU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упорядочного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комплекса базовых понятий по определённому разделу или теме);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матрицы идей (сравнительных характеристик</a:t>
            </a:r>
            <a:r>
              <a:rPr lang="ru-RU" sz="1200" i="1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однородных предметов, явлений в трудах разных авторов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ru-RU" dirty="0" smtClean="0"/>
          </a:p>
          <a:p>
            <a:pPr lvl="0"/>
            <a:endParaRPr lang="ru-RU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9383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работе с книгой необходимо подобрать литературу, научиться правильно ее читать, вести записи. Для подбора литературы в библиотеке используются алфавитный и систематический каталоги. Важно помнить, что рациональные навыки работы с книгой – это всегда большая экономия времени и сил. Правильный подбор учебников рекомендуется преподавателем, читающим лекционный курс. Необходимая литература может быть также указана в методических разработках по данному курсу. Изучая материал по учебнику, следует переходить к следующему вопросу только после правильного уяснения предыдущего.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519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Особое внимание следует обратить на определение основных понятий курса. Студент должен подробно разбирать примеры, которые поясняют такие определения, и уметь строить аналогичные примеры самостоятельно. Нужно добиваться точного представления о том, что изучаешь. Полезно составлять опорные конспекты. При изучении материала по учебнику полезно в тетради (на специально отведенных полях) дополнять конспект лекций. Там же следует отмечать вопросы, выделенные студентом для консультации с преподавателем. 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Выводы, полученные в результате изучения, рекомендуется в конспекте выделять, чтобы они при перечитывании записей лучше запоминались. 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87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Правила самостоятельной работы с литературой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Самостоятельная работа с учебниками и книгами (а также самостоятельное теоретическое исследование проблем, обозначенных преподавателем на лекциях) - это важнейшее условие формирования у себя научного способа познания. </a:t>
            </a:r>
          </a:p>
          <a:p>
            <a:pPr algn="just"/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Основные советы: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Составить перечень книг, с которыми Вам следует познакомиться;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 такой перечень должен быть систематизированным (что необходимо для семинаров, что для экзаменов, что пригодится для написания курсовых и дипломных работ, а что вас интересует за рамками официальной учебной деятельности, то есть что может расширить вашу общую культуру). 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Обязательно выписывать полные выходные данные по каждой книге (при написании курсовых и дипломных работ это позволит очень сэкономить время).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Разобраться для себя, какие книги (или какие главы книг) следует прочитать более внимательно, а какие - просто просмотреть. 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030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При составлении перечней литературы следует посоветоваться с преподавателями и научными руководителями (или даже с более подготовленными и эрудированными сокурсниками), которые помогут Вам лучше сориентироваться, на что стоит обратить большее внимание, а на что вообще не стоит тратить время.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Естественно, все прочитанные книги, учебники и статьи следует конспектировать, но это не означает, что надо конспектировать «все подряд»: можно выписывать кратко основные идеи автора и иногда приводить наиболее яркие и показательные цитаты (с указанием страниц).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 книга - ваша собственная, то допускается делать на полях книги краткие пометки или же в конце книги, на пустых страницах просто сделать свой «предметный указатель», где отмечаются наиболее интересные для вас мысли и обязательно указываются страницы в тексте автора (это очень хороший совет, позволяющий экономить время и быстро находить «избранные» места в самых разных книгах).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Если вы раньше мало работали с научной литературой, то следует выработать в себе способность «воспринимать» сложные тексты; для этого лучший прием - научиться «читать медленно», когда вам понятно каждое прочитанное слово (а если слово незнакомое, то либо с помощью словаря, либо с помощью преподавателя обязательно его узнать), и это может занять немалое время (у кого-то - до нескольких недель и даже месяцев.  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Следует увлечься какой-то идеей и все книги просматривать с точки зрения  данной идеи. В этом случае студент (или молодой ученый) будет искать аргументы «за» или «против» интересующей его идеи, и одновременно он будет как бы общаться с авторами этих книг по поводу своих идей и размышлений. Чтение научного текста является частью познавательной деятельности. Ее цель - извлечение из текста необходимой информации. От того на сколько осознанна читающим собственная внутренняя установка при обращении к печатному слову (найти нужные сведения, усвоить информацию полностью или частично, критически проанализировать материал и т.п.) во многом зависит эффективность осуществляемого действия.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032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799CE-1B1F-427E-97EB-24AD4BFCE88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301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125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2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9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165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0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842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193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43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7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015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91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33592-01D2-49D8-AF46-7D254CDBDA58}" type="datetimeFigureOut">
              <a:rPr lang="ru-RU" smtClean="0"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FD5FA-6AC2-43EB-8553-8214BD93A7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94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077" y="4202011"/>
            <a:ext cx="3555465" cy="23563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79964" y="346364"/>
            <a:ext cx="76615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1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1A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1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1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1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1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dirty="0">
              <a:solidFill>
                <a:srgbClr val="001A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36618" y="497815"/>
            <a:ext cx="1323682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2728" y="1882810"/>
            <a:ext cx="10914253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аудиторной (</a:t>
            </a: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внеаудиторной) </a:t>
            </a:r>
            <a:endParaRPr lang="ru-RU" sz="2400" b="1" i="1" dirty="0">
              <a:solidFill>
                <a:srgbClr val="001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24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5911" y="3353983"/>
            <a:ext cx="10014154" cy="882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 marR="173990" indent="-6350" algn="ctr">
              <a:lnSpc>
                <a:spcPct val="107000"/>
              </a:lnSpc>
              <a:spcAft>
                <a:spcPts val="20"/>
              </a:spcAft>
            </a:pPr>
            <a:r>
              <a:rPr kumimoji="0" lang="ru-RU" sz="2400" b="1" i="1" u="none" strike="noStrike" kern="50" cap="none" spc="0" normalizeH="0" baseline="0" noProof="0" dirty="0" smtClean="0">
                <a:ln>
                  <a:noFill/>
                </a:ln>
                <a:solidFill>
                  <a:srgbClr val="001A00"/>
                </a:solidFill>
                <a:effectLst/>
                <a:uLnTx/>
                <a:uFillTx/>
                <a:latin typeface="Times New Roman" panose="02020603050405020304" pitchFamily="18" charset="0"/>
                <a:ea typeface="Courier New" panose="02070309020205020404" pitchFamily="49" charset="0"/>
                <a:cs typeface="+mn-cs"/>
              </a:rPr>
              <a:t>Тема «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</a:t>
            </a:r>
            <a:r>
              <a:rPr lang="ru-RU" sz="2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книгой (учебником, учебно- методическим пособием)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</a:t>
            </a: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</a:t>
            </a:r>
            <a:r>
              <a:rPr lang="ru-RU" sz="24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дисциплин</a:t>
            </a: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 </a:t>
            </a:r>
            <a:r>
              <a:rPr lang="ru-RU" sz="2400" b="1" i="1" dirty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2400" b="1" i="1" dirty="0" smtClean="0">
                <a:solidFill>
                  <a:srgbClr val="001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педагогического цикла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001A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</a:t>
            </a:r>
            <a:endParaRPr kumimoji="0" lang="ru-RU" sz="2400" b="1" i="1" u="none" strike="noStrike" kern="50" cap="none" spc="0" normalizeH="0" baseline="0" noProof="0" dirty="0">
              <a:ln>
                <a:noFill/>
              </a:ln>
              <a:solidFill>
                <a:srgbClr val="001A00"/>
              </a:solidFill>
              <a:effectLst/>
              <a:uLnTx/>
              <a:uFillTx/>
              <a:latin typeface="Courier New" panose="02070309020205020404" pitchFamily="49" charset="0"/>
              <a:ea typeface="Courier New" panose="02070309020205020404" pitchFamily="49" charset="0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9091" y="4724400"/>
            <a:ext cx="6414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73382" y="5264727"/>
            <a:ext cx="7046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1A00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1A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1055" y="6179127"/>
            <a:ext cx="3574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 dirty="0">
                <a:solidFill>
                  <a:srgbClr val="001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</p:spTree>
    <p:extLst>
      <p:ext uri="{BB962C8B-B14F-4D97-AF65-F5344CB8AC3E}">
        <p14:creationId xmlns:p14="http://schemas.microsoft.com/office/powerpoint/2010/main" val="7240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92055"/>
              </p:ext>
            </p:extLst>
          </p:nvPr>
        </p:nvGraphicFramePr>
        <p:xfrm>
          <a:off x="1080654" y="424613"/>
          <a:ext cx="10986655" cy="6382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6655">
                  <a:extLst>
                    <a:ext uri="{9D8B030D-6E8A-4147-A177-3AD203B41FA5}">
                      <a16:colId xmlns:a16="http://schemas.microsoft.com/office/drawing/2014/main" val="955941425"/>
                    </a:ext>
                  </a:extLst>
                </a:gridCol>
              </a:tblGrid>
              <a:tr h="1949670">
                <a:tc>
                  <a:txBody>
                    <a:bodyPr/>
                    <a:lstStyle/>
                    <a:p>
                      <a:pPr marL="0" marR="195580" lvl="0" indent="0" algn="just" fontAlgn="base">
                        <a:lnSpc>
                          <a:spcPct val="13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Arial" panose="020B0604020202020204" pitchFamily="34" charset="0"/>
                        <a:buNone/>
                      </a:pPr>
                      <a:r>
                        <a:rPr lang="ru-RU" sz="2400" b="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При составлении перечней литературы следует посоветоваться с преподавателями и научными руководителями), которые помогут Вам лучше сориентироваться, на что стоит обратить большее внимание, а на что вообще не стоит тратить время.  </a:t>
                      </a:r>
                    </a:p>
                  </a:txBody>
                  <a:tcPr>
                    <a:solidFill>
                      <a:srgbClr val="006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6908676"/>
                  </a:ext>
                </a:extLst>
              </a:tr>
              <a:tr h="822513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- Все прочитанные книги, учебники и статьи следует конспектировать, но это не означает, что надо конспектировать «все подряд» …</a:t>
                      </a:r>
                      <a:endParaRPr lang="ru-RU" sz="24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7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123873"/>
                  </a:ext>
                </a:extLst>
              </a:tr>
              <a:tr h="1188074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- Если книга - ваша собственная, то допускается делать на полях книги краткие пометки или же в конце книги, на пустых страницах просто сделать свой «предметный указатель»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…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24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9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649148"/>
                  </a:ext>
                </a:extLst>
              </a:tr>
              <a:tr h="1188074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- Если вы раньше мало работали с научной литературой, то следует выработать в себе способность «воспринимать» сложные тексты; для этого лучший прием - научиться «читать медленно»…</a:t>
                      </a:r>
                      <a:endParaRPr lang="ru-RU" sz="24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837689"/>
                  </a:ext>
                </a:extLst>
              </a:tr>
              <a:tr h="1188074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- Следует увлечься какой-то идеей и все книги просматривать с точки зрения  данной идеи. В этом случае студент будет искать аргументы «за» или «против» интересующей его идеи …</a:t>
                      </a:r>
                      <a:endParaRPr lang="ru-RU" sz="24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DE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0398866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262284" y="103240"/>
            <a:ext cx="78050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№1.Правила самостоятельной работы с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литературой ..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5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93325" y="619432"/>
            <a:ext cx="8898908" cy="2200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 marR="173990" indent="-635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работе с учебником необходимо учитывать, что по выполняемым функциям все иллюстрации делятся </a:t>
            </a:r>
          </a:p>
          <a:p>
            <a:pPr marL="31750" marR="173990" indent="-635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три группы: </a:t>
            </a:r>
            <a:endParaRPr lang="ru-RU" sz="3200" b="1" dirty="0">
              <a:solidFill>
                <a:srgbClr val="00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489339"/>
              </p:ext>
            </p:extLst>
          </p:nvPr>
        </p:nvGraphicFramePr>
        <p:xfrm>
          <a:off x="1080656" y="2989338"/>
          <a:ext cx="10777048" cy="3411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7048">
                  <a:extLst>
                    <a:ext uri="{9D8B030D-6E8A-4147-A177-3AD203B41FA5}">
                      <a16:colId xmlns:a16="http://schemas.microsoft.com/office/drawing/2014/main" val="4067543501"/>
                    </a:ext>
                  </a:extLst>
                </a:gridCol>
              </a:tblGrid>
              <a:tr h="938480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-  иллюстрации, раскрывающие содержание и заменяющие текст (сюжетные рисунки, фотосхемы);</a:t>
                      </a:r>
                      <a:endParaRPr lang="ru-RU" sz="2400" b="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4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140014"/>
                  </a:ext>
                </a:extLst>
              </a:tr>
              <a:tr h="1676883">
                <a:tc>
                  <a:txBody>
                    <a:bodyPr/>
                    <a:lstStyle/>
                    <a:p>
                      <a:pPr marL="0" marR="195580" lvl="0" indent="0" algn="just" fontAlgn="base">
                        <a:lnSpc>
                          <a:spcPct val="13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Arial" panose="020B0604020202020204" pitchFamily="34" charset="0"/>
                        <a:buNone/>
                      </a:pPr>
                      <a:r>
                        <a:rPr lang="ru-RU" sz="24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-</a:t>
                      </a:r>
                      <a:r>
                        <a:rPr lang="ru-RU" sz="2400" i="1" u="none" strike="noStrike" baseline="0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иллюстрации, равнозначные тексту: рисунки сюжетные и предметные, научно – прикладные, чертежи, карты, схемы, диаграммы, фотоиллюстрации;</a:t>
                      </a:r>
                      <a:endParaRPr lang="ru-RU" sz="2400" i="1" u="none" strike="noStrike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5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567671"/>
                  </a:ext>
                </a:extLst>
              </a:tr>
              <a:tr h="796098">
                <a:tc>
                  <a:txBody>
                    <a:bodyPr/>
                    <a:lstStyle/>
                    <a:p>
                      <a:pPr marL="0" marR="195580" lvl="0" indent="0" algn="just" fontAlgn="base">
                        <a:lnSpc>
                          <a:spcPct val="13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Arial" panose="020B0604020202020204" pitchFamily="34" charset="0"/>
                        <a:buNone/>
                      </a:pPr>
                      <a:r>
                        <a:rPr lang="ru-RU" sz="24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-</a:t>
                      </a:r>
                      <a:r>
                        <a:rPr lang="ru-RU" sz="2400" i="1" u="none" strike="noStrike" baseline="0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иллюстрации, обслуживающие текст.</a:t>
                      </a:r>
                      <a:endParaRPr lang="ru-RU" sz="2400" i="1" u="none" strike="noStrike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024893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583" y="1719476"/>
            <a:ext cx="1536137" cy="10494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53665" y="103239"/>
            <a:ext cx="65040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 Группы иллюстраций.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91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5030" y="116114"/>
            <a:ext cx="11001828" cy="6618515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b="1" dirty="0">
              <a:solidFill>
                <a:srgbClr val="002A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5920" y="615142"/>
            <a:ext cx="10400938" cy="2234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Приёмы для достижения лучшего понимания </a:t>
            </a:r>
          </a:p>
          <a:p>
            <a:pPr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атериала с целью его более 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прочного запоминания: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750" marR="195580" indent="449580" algn="just">
              <a:lnSpc>
                <a:spcPct val="130000"/>
              </a:lnSpc>
              <a:spcAft>
                <a:spcPts val="30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4687" y="2310938"/>
            <a:ext cx="106991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1) составление плана, включающее в себя разбивку материала на части, группировку мыслей и выделение смысловых опорных пунктов, содержащих в себе существенное;</a:t>
            </a:r>
          </a:p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2) соотношение содержания текста с имеющимися знаниями, включающее новую систему знаний;</a:t>
            </a:r>
          </a:p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3) соотношение содержания разных частей текста друг с другом;</a:t>
            </a:r>
          </a:p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4) использование образов или наглядных представлений, занимательного материала;</a:t>
            </a:r>
          </a:p>
          <a:p>
            <a:pPr algn="just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5) изложение содержания текста на своём языке (по А.А. Смирнову).</a:t>
            </a:r>
          </a:p>
          <a:p>
            <a:pPr algn="just"/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920" y="808135"/>
            <a:ext cx="2020651" cy="138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57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2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7948" y="581891"/>
            <a:ext cx="92334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организации работы </a:t>
            </a:r>
          </a:p>
          <a:p>
            <a:pPr algn="ctr"/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учебником:</a:t>
            </a:r>
            <a:endParaRPr lang="ru-RU" sz="32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0713555"/>
              </p:ext>
            </p:extLst>
          </p:nvPr>
        </p:nvGraphicFramePr>
        <p:xfrm>
          <a:off x="1175657" y="1743767"/>
          <a:ext cx="10740571" cy="4844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71">
                  <a:extLst>
                    <a:ext uri="{9D8B030D-6E8A-4147-A177-3AD203B41FA5}">
                      <a16:colId xmlns:a16="http://schemas.microsoft.com/office/drawing/2014/main" val="2060667320"/>
                    </a:ext>
                  </a:extLst>
                </a:gridCol>
              </a:tblGrid>
              <a:tr h="1049313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а) прогнозирование:</a:t>
                      </a:r>
                      <a:r>
                        <a:rPr lang="ru-RU" sz="2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прочитать название темы и попытаться по нему представить, о чём пойдёт речь;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65985"/>
                  </a:ext>
                </a:extLst>
              </a:tr>
              <a:tr h="147577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б) установление связи с предыдущим материалом: вспомнить (бегло просмотреть) ранее изученный материал, вспомнить его содержание и попытаться определить связь с изучаемой темой;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981615"/>
                  </a:ext>
                </a:extLst>
              </a:tr>
              <a:tr h="1370309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работа с данным текстом: прочесть внимательно текст, параллельно выписывая непонятные слова и рассматривая иллюстрации; выделить главное, основные тематические блоки и составит по ним план текста;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5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090028"/>
                  </a:ext>
                </a:extLst>
              </a:tr>
              <a:tr h="948675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г) лингвистический анализ: попытка объяснить новые, непонятные слова самостоятельно, с помощью словаря;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27602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546" y="324803"/>
            <a:ext cx="1850461" cy="12642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59444" y="117988"/>
            <a:ext cx="45567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№2.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организации работы с учебником.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48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2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576876"/>
              </p:ext>
            </p:extLst>
          </p:nvPr>
        </p:nvGraphicFramePr>
        <p:xfrm>
          <a:off x="1175657" y="1504335"/>
          <a:ext cx="10740571" cy="49136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71">
                  <a:extLst>
                    <a:ext uri="{9D8B030D-6E8A-4147-A177-3AD203B41FA5}">
                      <a16:colId xmlns:a16="http://schemas.microsoft.com/office/drawing/2014/main" val="1642574805"/>
                    </a:ext>
                  </a:extLst>
                </a:gridCol>
              </a:tblGrid>
              <a:tr h="1027931"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д)  вторичное прочтение: чтение текста с параллельным его соотнесением с пунктами плана; 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9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481104"/>
                  </a:ext>
                </a:extLst>
              </a:tr>
              <a:tr h="137494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</a:t>
                      </a:r>
                      <a:r>
                        <a:rPr lang="ru-RU" sz="2400" dirty="0" smtClean="0"/>
                        <a:t>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закрепление: воспроизведение смысла текста по плану, затем без него вслух, про себя (для этого рекомендуется составлять план – алгоритм ответа, используя опорные образные схемы);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A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579076"/>
                  </a:ext>
                </a:extLst>
              </a:tr>
              <a:tr h="125539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ж) вторичное закрепление: ответ на вопросы после текста, приведение своих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примеров к прочитанному;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719467"/>
                  </a:ext>
                </a:extLst>
              </a:tr>
              <a:tr h="125539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з) сопоставление прочитанной информации с имеющейся ранее и полученной на уроке.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EE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62048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14452" y="383457"/>
            <a:ext cx="6901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</a:t>
            </a:r>
          </a:p>
          <a:p>
            <a:pPr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организации работы с учебником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59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59386" y="463615"/>
            <a:ext cx="81378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работы с дополнительной учебной литературой:</a:t>
            </a:r>
            <a:endParaRPr lang="ru-RU" sz="32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4547833"/>
              </p:ext>
            </p:extLst>
          </p:nvPr>
        </p:nvGraphicFramePr>
        <p:xfrm>
          <a:off x="1175657" y="1630111"/>
          <a:ext cx="10740571" cy="5080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71">
                  <a:extLst>
                    <a:ext uri="{9D8B030D-6E8A-4147-A177-3AD203B41FA5}">
                      <a16:colId xmlns:a16="http://schemas.microsoft.com/office/drawing/2014/main" val="941490437"/>
                    </a:ext>
                  </a:extLst>
                </a:gridCol>
              </a:tblGrid>
              <a:tr h="827122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1) чтение студентами или преподавателем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отрывков, статей на этапах изучения нового материала или обобщения;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7948975"/>
                  </a:ext>
                </a:extLst>
              </a:tr>
              <a:tr h="1194731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2) устное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сообщение студентов о прочитанных фактах и явлениях, и в том числе устное «реферирование» - подготовка студентами сообщения – «выжимки» по прочитанному;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5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855384"/>
                  </a:ext>
                </a:extLst>
              </a:tr>
              <a:tr h="459512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краткая запись содержания книги (конспектирование);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759986"/>
                  </a:ext>
                </a:extLst>
              </a:tr>
              <a:tr h="459512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составление справки по персонажу на основании прочитанного;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8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1228430"/>
                  </a:ext>
                </a:extLst>
              </a:tr>
              <a:tr h="827122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5) подготовка докладов – сообщений по заданной теме по нескольким первоисточникам;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9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3817318"/>
                  </a:ext>
                </a:extLst>
              </a:tr>
              <a:tr h="485283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6) фиксирование определение основных понятий в словаре;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A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009498"/>
                  </a:ext>
                </a:extLst>
              </a:tr>
              <a:tr h="827122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7) зарисовка из первоисточников в тетрадях схем, иллюстрирующих изучаемые явления.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288910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056" y="407732"/>
            <a:ext cx="1740326" cy="11889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4388" y="176982"/>
            <a:ext cx="6311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№3. Варианты работы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учебной литературой.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40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2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67948" y="809703"/>
            <a:ext cx="97422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работы с научно </a:t>
            </a:r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</a:p>
          <a:p>
            <a:pPr lvl="0" algn="ctr"/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популярной литературой</a:t>
            </a:r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4778572"/>
              </p:ext>
            </p:extLst>
          </p:nvPr>
        </p:nvGraphicFramePr>
        <p:xfrm>
          <a:off x="1175657" y="2153264"/>
          <a:ext cx="10740571" cy="4337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71">
                  <a:extLst>
                    <a:ext uri="{9D8B030D-6E8A-4147-A177-3AD203B41FA5}">
                      <a16:colId xmlns:a16="http://schemas.microsoft.com/office/drawing/2014/main" val="2060667320"/>
                    </a:ext>
                  </a:extLst>
                </a:gridCol>
              </a:tblGrid>
              <a:tr h="1029101">
                <a:tc>
                  <a:txBody>
                    <a:bodyPr/>
                    <a:lstStyle/>
                    <a:p>
                      <a:pPr algn="just"/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а)</a:t>
                      </a:r>
                      <a:r>
                        <a:rPr lang="ru-RU" sz="2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определение темы литературного источника и связи ее с содержанием урока;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2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165985"/>
                  </a:ext>
                </a:extLst>
              </a:tr>
              <a:tr h="1181964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б)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характеристика содержания литературного произведения, определение возможностей его использования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981615"/>
                  </a:ext>
                </a:extLst>
              </a:tr>
              <a:tr h="1195716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 учёт объёма текстового материала, времени его использования в учебном процессе;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5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090028"/>
                  </a:ext>
                </a:extLst>
              </a:tr>
              <a:tr h="930402"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г)  чёткое определение цели применения произведения и соответствующего этапа урока 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6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0276023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948" y="684288"/>
            <a:ext cx="1850461" cy="126422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97561" y="137794"/>
            <a:ext cx="5894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№4. Технология работы с научно – популярной литературой. 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99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2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034947"/>
              </p:ext>
            </p:extLst>
          </p:nvPr>
        </p:nvGraphicFramePr>
        <p:xfrm>
          <a:off x="1175657" y="1607573"/>
          <a:ext cx="10740571" cy="45572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71">
                  <a:extLst>
                    <a:ext uri="{9D8B030D-6E8A-4147-A177-3AD203B41FA5}">
                      <a16:colId xmlns:a16="http://schemas.microsoft.com/office/drawing/2014/main" val="1642574805"/>
                    </a:ext>
                  </a:extLst>
                </a:gridCol>
              </a:tblGrid>
              <a:tr h="953373">
                <a:tc>
                  <a:txBody>
                    <a:bodyPr/>
                    <a:lstStyle/>
                    <a:p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д)</a:t>
                      </a:r>
                      <a:r>
                        <a:rPr lang="ru-RU" sz="2400" b="0" i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формулировка заданий студентам до прослушивания произведения</a:t>
                      </a:r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92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2481104"/>
                  </a:ext>
                </a:extLst>
              </a:tr>
              <a:tr h="1275212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</a:t>
                      </a:r>
                      <a:r>
                        <a:rPr lang="ru-RU" sz="2400" dirty="0" smtClean="0"/>
                        <a:t>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чтение произведения преподавателем или студентами (параллельно возможна драматизация, использование кукол и др. атрибутики);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A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579076"/>
                  </a:ext>
                </a:extLst>
              </a:tr>
              <a:tr h="1164334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ж)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беседа после работы с текстом с целью проверки усвоения;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719467"/>
                  </a:ext>
                </a:extLst>
              </a:tr>
              <a:tr h="1164334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з)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обобщение и выводы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EE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62048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548284" y="339213"/>
            <a:ext cx="5220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№4.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1" dirty="0" smtClean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научно –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популярной литературой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4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2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86542" y="766915"/>
            <a:ext cx="87296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технология реализуется в традиционном ключе – от простых заданий к постепенному включению всего арсенала и предполагает выполнение следующих операций:</a:t>
            </a:r>
            <a:endParaRPr lang="ru-RU" sz="28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433" y="987941"/>
            <a:ext cx="2010886" cy="1373829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31285"/>
              </p:ext>
            </p:extLst>
          </p:nvPr>
        </p:nvGraphicFramePr>
        <p:xfrm>
          <a:off x="1175657" y="2772695"/>
          <a:ext cx="10740569" cy="36820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69">
                  <a:extLst>
                    <a:ext uri="{9D8B030D-6E8A-4147-A177-3AD203B41FA5}">
                      <a16:colId xmlns:a16="http://schemas.microsoft.com/office/drawing/2014/main" val="285178224"/>
                    </a:ext>
                  </a:extLst>
                </a:gridCol>
              </a:tblGrid>
              <a:tr h="772101"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/>
                        <a:t>       </a:t>
                      </a:r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 коротко рассказать, о чём этот текст;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616750"/>
                  </a:ext>
                </a:extLst>
              </a:tr>
              <a:tr h="675402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2) ответить на один – два содержательных вопроса по тексту;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5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1400233"/>
                  </a:ext>
                </a:extLst>
              </a:tr>
              <a:tr h="690394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 придумать и записать название;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8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8295659"/>
                  </a:ext>
                </a:extLst>
              </a:tr>
              <a:tr h="77210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 выделить маркером главные слова;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A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2620619"/>
                  </a:ext>
                </a:extLst>
              </a:tr>
              <a:tr h="772101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5) разбить текст на смысловые части;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869319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35678" y="190273"/>
            <a:ext cx="6680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№5. Специальная технология работы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учебником.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78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24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chemeClr val="bg1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838834"/>
              </p:ext>
            </p:extLst>
          </p:nvPr>
        </p:nvGraphicFramePr>
        <p:xfrm>
          <a:off x="1175657" y="719666"/>
          <a:ext cx="10740571" cy="58640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40571">
                  <a:extLst>
                    <a:ext uri="{9D8B030D-6E8A-4147-A177-3AD203B41FA5}">
                      <a16:colId xmlns:a16="http://schemas.microsoft.com/office/drawing/2014/main" val="3340075674"/>
                    </a:ext>
                  </a:extLst>
                </a:gridCol>
              </a:tblGrid>
              <a:tr h="958378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b="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6) для каждой обозначенной части текста нарисовать значок или картинку, которая потом поможет вспомнить её смысл;</a:t>
                      </a:r>
                      <a:endParaRPr lang="ru-RU" sz="2400" b="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025670"/>
                  </a:ext>
                </a:extLst>
              </a:tr>
              <a:tr h="982527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7) вспомнить и рассказать текст соседу по парте или классу по нарисованным значкам (моделям, схемам), картинкам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или ключевым словам);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5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5853627"/>
                  </a:ext>
                </a:extLst>
              </a:tr>
              <a:tr h="1661365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8)  выделить маркером непонятные и незнакомые слова, попытаться понять их значение по контексту (студенты не обязаны понять весь материал до конца: важно научить их замечать своё непонимание и формулировать его в виде вопросов);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8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6404055"/>
                  </a:ext>
                </a:extLst>
              </a:tr>
              <a:tr h="678837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9) составить свой текст по подсказкам (по заданному плану);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A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270279"/>
                  </a:ext>
                </a:extLst>
              </a:tr>
              <a:tr h="643109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10) составить свой текст, предварительно написав подсказки;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030306"/>
                  </a:ext>
                </a:extLst>
              </a:tr>
              <a:tr h="939797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/>
                        <a:t>      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11) разбить готовый текст на абзацы, переставить их местами, обсудить изменения смысла и выразительности текста.</a:t>
                      </a:r>
                      <a:endParaRPr lang="ru-RU" sz="2400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EE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23429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329948" y="176981"/>
            <a:ext cx="45862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таблицы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№5.</a:t>
            </a:r>
          </a:p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Специальная технология работы с учебником.</a:t>
            </a:r>
            <a:endParaRPr lang="ru-RU" dirty="0">
              <a:solidFill>
                <a:prstClr val="black"/>
              </a:solidFill>
            </a:endParaRPr>
          </a:p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35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93371" y="362857"/>
            <a:ext cx="102761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</a:t>
            </a:r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самостоятельной работы с учебной книгой 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ознакомление со структурой пособия, чтение текста, реферирование его частей, сопоставление текстовой информации, составление плана текста, изучение иллюстративного материала, поиск ответов на конкретные вопросы и т. п. </a:t>
            </a:r>
            <a:endParaRPr lang="ru-RU" sz="2800" i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258" y="2798399"/>
            <a:ext cx="6836228" cy="3813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61143" y="290286"/>
            <a:ext cx="1071154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00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</a:t>
            </a:r>
            <a:r>
              <a:rPr lang="ru-RU" sz="2800" i="1" dirty="0">
                <a:solidFill>
                  <a:srgbClr val="002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сложный способ изложения содержания книги или статьи в логической последовательности. Конспект аккумулирует в себе предыдущие виды записи, позволяет всесторонне охватить содержание книги, статьи. </a:t>
            </a:r>
            <a:endParaRPr lang="ru-RU" sz="2800" i="1" dirty="0">
              <a:solidFill>
                <a:srgbClr val="002A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857" y="2221675"/>
            <a:ext cx="6937829" cy="4414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0249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45029" y="116114"/>
            <a:ext cx="11030857" cy="6633029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407886" y="275771"/>
            <a:ext cx="9898743" cy="10528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 marR="163195" indent="-6350" algn="ctr">
              <a:lnSpc>
                <a:spcPct val="107000"/>
              </a:lnSpc>
              <a:spcAft>
                <a:spcPts val="260"/>
              </a:spcAft>
            </a:pP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по </a:t>
            </a:r>
            <a:endPara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750" marR="163195" indent="-6350" algn="ctr">
              <a:lnSpc>
                <a:spcPct val="107000"/>
              </a:lnSpc>
              <a:spcAft>
                <a:spcPts val="26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составлению конспекта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75657" y="1219200"/>
            <a:ext cx="10740571" cy="5605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а) Внимательно </a:t>
            </a:r>
            <a:r>
              <a:rPr lang="ru-RU" sz="2400" i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текст. Уточните в справочной литературе непонятные слова. При записи не забудьте вынести справочные данные на поля конспекта;  </a:t>
            </a:r>
          </a:p>
          <a:p>
            <a:pPr marR="195580" lvl="0" algn="just" fontAlgn="base">
              <a:lnSpc>
                <a:spcPct val="107000"/>
              </a:lnSpc>
              <a:spcAft>
                <a:spcPts val="60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б) Выделите </a:t>
            </a:r>
            <a:r>
              <a:rPr lang="ru-RU" sz="2400" i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главное, составьте план;  </a:t>
            </a:r>
          </a:p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в)Кратко </a:t>
            </a:r>
            <a:r>
              <a:rPr lang="ru-RU" sz="2400" i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сформулируйте основные положения текста, отметьте аргументацию автора;  </a:t>
            </a:r>
          </a:p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г)Законспектируйте </a:t>
            </a:r>
            <a:r>
              <a:rPr lang="ru-RU" sz="2400" i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материал, четко следуя пунктам плана. При конспектировании старайтесь выразить мысль своими словами. Записи следует вести четко, ясно.  </a:t>
            </a:r>
          </a:p>
          <a:p>
            <a:pPr marR="195580" lvl="0" algn="just" fontAlgn="base">
              <a:lnSpc>
                <a:spcPct val="130000"/>
              </a:lnSpc>
              <a:spcAft>
                <a:spcPts val="230"/>
              </a:spcAft>
              <a:buClr>
                <a:srgbClr val="000000"/>
              </a:buClr>
              <a:buSzPts val="1350"/>
            </a:pPr>
            <a:r>
              <a:rPr lang="ru-RU" sz="2400" i="1" dirty="0" smtClean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д) Грамотно </a:t>
            </a:r>
            <a:r>
              <a:rPr lang="ru-RU" sz="2400" i="1" dirty="0">
                <a:solidFill>
                  <a:schemeClr val="bg1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записывайте цитаты. Цитируя, учитывайте лаконичность, значимость мысли. 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716" y="275772"/>
            <a:ext cx="1541069" cy="105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78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39961" y="655955"/>
            <a:ext cx="8096864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003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</a:t>
            </a:r>
            <a:endParaRPr lang="ru-RU" sz="2800" b="1" i="1" dirty="0" smtClean="0">
              <a:solidFill>
                <a:srgbClr val="003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 smtClean="0">
                <a:solidFill>
                  <a:srgbClr val="003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</a:t>
            </a:r>
            <a:r>
              <a:rPr lang="ru-RU" sz="2800" b="1" i="1" dirty="0" smtClean="0">
                <a:solidFill>
                  <a:srgbClr val="003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 книгой</a:t>
            </a:r>
            <a:r>
              <a:rPr lang="ru-RU" sz="2800" b="1" dirty="0" smtClean="0">
                <a:solidFill>
                  <a:srgbClr val="003A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2800" b="1" dirty="0">
              <a:solidFill>
                <a:srgbClr val="003A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212" y="648233"/>
            <a:ext cx="1649615" cy="112701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59313"/>
              </p:ext>
            </p:extLst>
          </p:nvPr>
        </p:nvGraphicFramePr>
        <p:xfrm>
          <a:off x="1094509" y="1989181"/>
          <a:ext cx="10908805" cy="4736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8805">
                  <a:extLst>
                    <a:ext uri="{9D8B030D-6E8A-4147-A177-3AD203B41FA5}">
                      <a16:colId xmlns:a16="http://schemas.microsoft.com/office/drawing/2014/main" val="3927083747"/>
                    </a:ext>
                  </a:extLst>
                </a:gridCol>
              </a:tblGrid>
              <a:tr h="3279352">
                <a:tc>
                  <a:txBody>
                    <a:bodyPr/>
                    <a:lstStyle/>
                    <a:p>
                      <a:pPr marL="31750" marR="195580" indent="449580" algn="just">
                        <a:lnSpc>
                          <a:spcPct val="130000"/>
                        </a:lnSpc>
                        <a:spcAft>
                          <a:spcPts val="230"/>
                        </a:spcAft>
                      </a:pPr>
                      <a:r>
                        <a:rPr lang="ru-RU" sz="28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</a:t>
                      </a:r>
                      <a:r>
                        <a:rPr lang="ru-RU" sz="28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а) </a:t>
                      </a:r>
                      <a:r>
                        <a:rPr lang="ru-RU" sz="2800" b="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формирование общих умений: свободно читать и понимать прочитанное, выделять главное и второстепенное в изучаемом материале, составлять опорные конспекты (структурно-логические схемы), пользоваться дополнительной, справочной. литературой, т.е. работа должна быть нацелена на смысловое освоение печатного матерьяла.</a:t>
                      </a:r>
                    </a:p>
                  </a:txBody>
                  <a:tcPr>
                    <a:solidFill>
                      <a:srgbClr val="001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589125"/>
                  </a:ext>
                </a:extLst>
              </a:tr>
              <a:tr h="133689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б) </a:t>
                      </a:r>
                      <a:r>
                        <a:rPr lang="ru-RU" sz="2800" b="0" i="1" kern="12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владение логическими операциями: сравнение, анализ, синтез, обобщение, определение понятий, правила систематизации и классификации.  </a:t>
                      </a:r>
                    </a:p>
                  </a:txBody>
                  <a:tcPr>
                    <a:solidFill>
                      <a:srgbClr val="004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840480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65785" y="132735"/>
            <a:ext cx="6437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№6. Планируемые результаты самостоятельной работы с книгой.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80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161" y="3435927"/>
            <a:ext cx="4711382" cy="31224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17983" y="318052"/>
            <a:ext cx="9409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</a:t>
            </a:r>
            <a:endParaRPr lang="ru-RU" sz="32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426" y="902827"/>
            <a:ext cx="1114978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18415" lvl="0" indent="-4572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Борикова </a:t>
            </a:r>
            <a:r>
              <a:rPr lang="ru-RU" sz="2000" b="1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 В. Пишем реферат, доклад, выпускную квалификационную работу: учеб. пособие </a:t>
            </a:r>
            <a:r>
              <a:rPr lang="ru-RU" sz="2000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</a:t>
            </a:r>
            <a:r>
              <a:rPr lang="ru-RU" sz="20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sz="2000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426" y="3903649"/>
            <a:ext cx="7477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Онушкин </a:t>
            </a:r>
            <a:r>
              <a:rPr lang="ru-RU" sz="2000" b="1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003A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Работа с книгой  - </a:t>
            </a:r>
            <a:r>
              <a:rPr lang="en-US" sz="20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studbooks.net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64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929881726"/>
              </p:ext>
            </p:extLst>
          </p:nvPr>
        </p:nvGraphicFramePr>
        <p:xfrm>
          <a:off x="1191491" y="152401"/>
          <a:ext cx="10764981" cy="368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18" y="3400805"/>
            <a:ext cx="5500255" cy="3217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462684" y="152401"/>
            <a:ext cx="4493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№1. </a:t>
            </a:r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иды чтения.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9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841857351"/>
              </p:ext>
            </p:extLst>
          </p:nvPr>
        </p:nvGraphicFramePr>
        <p:xfrm>
          <a:off x="1066801" y="484909"/>
          <a:ext cx="10945090" cy="59020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613" b="100000" l="0" r="986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8509" y="5191562"/>
            <a:ext cx="1911928" cy="13062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88942" y="132735"/>
            <a:ext cx="46229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№2. Основные установки  в</a:t>
            </a:r>
          </a:p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чтении научного текста.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44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53559995"/>
              </p:ext>
            </p:extLst>
          </p:nvPr>
        </p:nvGraphicFramePr>
        <p:xfrm>
          <a:off x="1088571" y="377372"/>
          <a:ext cx="10856686" cy="6081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613" b="9919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5270"/>
            <a:ext cx="1335973" cy="91273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36026" y="117987"/>
            <a:ext cx="76092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№3. Виды чтения (с учётом различных установок обращения к научному тексту).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21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93371" y="362857"/>
            <a:ext cx="10276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sz="2800" i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08416641"/>
              </p:ext>
            </p:extLst>
          </p:nvPr>
        </p:nvGraphicFramePr>
        <p:xfrm>
          <a:off x="1192696" y="1046923"/>
          <a:ext cx="10641495" cy="5380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90335" y="362857"/>
            <a:ext cx="7879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№3. </a:t>
            </a:r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самостоятельной работы с печатными</a:t>
            </a:r>
          </a:p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источниками (учебником, книгой).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7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5030" y="116114"/>
            <a:ext cx="11001828" cy="6618515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b="1" dirty="0">
              <a:solidFill>
                <a:srgbClr val="002A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4687" y="638629"/>
            <a:ext cx="944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</a:t>
            </a:r>
          </a:p>
          <a:p>
            <a:pPr lvl="0" algn="ctr"/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работе с книгой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5314" y="1886857"/>
            <a:ext cx="10522857" cy="51408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а) При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работе с книгой необходимо подобрать литературу, научиться правильно ее читать, вести записи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б)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подбора литературы в библиотеке используются алфавитный и систематический каталоги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в)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Важно помнить, что рациональные навыки работы с книгой – это всегда большая экономия времени и сил. </a:t>
            </a:r>
            <a:endParaRPr lang="ru-RU" sz="24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г)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Правильный подбор учебников рекомендуется преподавателем, читающим лекционный курс. </a:t>
            </a:r>
            <a:endParaRPr lang="ru-RU" sz="24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д)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Необходимая литература может быть также указана в методических разработках по данному курсу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1750" marR="195580" indent="449580" algn="just">
              <a:lnSpc>
                <a:spcPct val="130000"/>
              </a:lnSpc>
              <a:spcAft>
                <a:spcPts val="230"/>
              </a:spcAft>
            </a:pP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е)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Изучая материал по учебнику, следует переходить к следующему вопросу только после правильного уяснения предыдущего.  </a:t>
            </a:r>
          </a:p>
          <a:p>
            <a:pPr algn="just"/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772" y="537029"/>
            <a:ext cx="1890427" cy="1291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42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5030" y="116114"/>
            <a:ext cx="11001828" cy="6618515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2800" b="1" dirty="0">
              <a:solidFill>
                <a:srgbClr val="002A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4688" y="391887"/>
            <a:ext cx="10653484" cy="2788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ё) Особое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внимание следует обратить на определение основных понятий курса. Студент должен подробно разбирать примеры, которые поясняют такие определения, и уметь строить аналогичные примеры самостоятельно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ж)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Нужно добиваться точного представления о том, что изучаешь. Полезно составлять опорные конспекты. </a:t>
            </a:r>
            <a:endParaRPr lang="ru-RU" sz="24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750" marR="195580" indent="449580" algn="just">
              <a:lnSpc>
                <a:spcPct val="130000"/>
              </a:lnSpc>
              <a:spcAft>
                <a:spcPts val="30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572" y="2245570"/>
            <a:ext cx="3020428" cy="377785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204688" y="2245569"/>
            <a:ext cx="7284712" cy="393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 marR="195580" lvl="0" indent="449580" algn="just">
              <a:lnSpc>
                <a:spcPct val="130000"/>
              </a:lnSpc>
              <a:spcAft>
                <a:spcPts val="30"/>
              </a:spcAft>
            </a:pP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з) При изучении материала по учебнику полезно в тетради (на специально отведенных полях) дополнять конспект лекций. Там же следует отмечать вопросы, выделенные студентом для консультации с преподавателем.</a:t>
            </a:r>
          </a:p>
          <a:p>
            <a:pPr marL="31750" marR="195580" lvl="0" indent="449580" algn="just">
              <a:lnSpc>
                <a:spcPct val="130000"/>
              </a:lnSpc>
              <a:spcAft>
                <a:spcPts val="230"/>
              </a:spcAft>
            </a:pP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и) Выводы, полученные в результате изучения, рекомендуется в конспекте выделять, чтобы они при перечитывании записей лучше запоминались.  </a:t>
            </a:r>
          </a:p>
        </p:txBody>
      </p:sp>
    </p:spTree>
    <p:extLst>
      <p:ext uri="{BB962C8B-B14F-4D97-AF65-F5344CB8AC3E}">
        <p14:creationId xmlns:p14="http://schemas.microsoft.com/office/powerpoint/2010/main" val="8264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24544" y="545690"/>
            <a:ext cx="8695739" cy="1673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1750" marR="173990" indent="-635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самостоятельной</a:t>
            </a:r>
          </a:p>
          <a:p>
            <a:pPr marL="31750" marR="173990" indent="-6350" algn="ctr"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работы с литературой </a:t>
            </a:r>
            <a:r>
              <a:rPr lang="ru-RU" sz="3200" b="0" dirty="0" smtClean="0">
                <a:solidFill>
                  <a:srgbClr val="0033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dirty="0" smtClean="0">
              <a:solidFill>
                <a:srgbClr val="0033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1750" marR="173990" indent="-6350" algn="ctr">
              <a:lnSpc>
                <a:spcPct val="107000"/>
              </a:lnSpc>
              <a:spcAft>
                <a:spcPts val="20"/>
              </a:spcAft>
            </a:pPr>
            <a:endParaRPr lang="ru-RU" sz="3200" b="1" dirty="0">
              <a:solidFill>
                <a:srgbClr val="00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075801"/>
              </p:ext>
            </p:extLst>
          </p:nvPr>
        </p:nvGraphicFramePr>
        <p:xfrm>
          <a:off x="1080655" y="1681316"/>
          <a:ext cx="10917381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17381">
                  <a:extLst>
                    <a:ext uri="{9D8B030D-6E8A-4147-A177-3AD203B41FA5}">
                      <a16:colId xmlns:a16="http://schemas.microsoft.com/office/drawing/2014/main" val="4067543501"/>
                    </a:ext>
                  </a:extLst>
                </a:gridCol>
              </a:tblGrid>
              <a:tr h="627364">
                <a:tc>
                  <a:txBody>
                    <a:bodyPr/>
                    <a:lstStyle/>
                    <a:p>
                      <a:pPr marL="38100" marR="195580" indent="-6350" algn="ctr">
                        <a:lnSpc>
                          <a:spcPct val="107000"/>
                        </a:lnSpc>
                        <a:spcAft>
                          <a:spcPts val="615"/>
                        </a:spcAft>
                      </a:pPr>
                      <a:r>
                        <a:rPr lang="ru-RU" sz="28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Основные советы  </a:t>
                      </a:r>
                    </a:p>
                  </a:txBody>
                  <a:tcPr>
                    <a:solidFill>
                      <a:srgbClr val="001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654442"/>
                  </a:ext>
                </a:extLst>
              </a:tr>
              <a:tr h="511497">
                <a:tc>
                  <a:txBody>
                    <a:bodyPr/>
                    <a:lstStyle/>
                    <a:p>
                      <a:pPr marL="0" marR="195580" lvl="0" indent="0" algn="just" fontAlgn="base">
                        <a:lnSpc>
                          <a:spcPct val="107000"/>
                        </a:lnSpc>
                        <a:spcAft>
                          <a:spcPts val="605"/>
                        </a:spcAft>
                        <a:buClr>
                          <a:srgbClr val="000000"/>
                        </a:buClr>
                        <a:buSzPts val="1350"/>
                        <a:buFont typeface="Arial" panose="020B0604020202020204" pitchFamily="34" charset="0"/>
                        <a:buNone/>
                      </a:pP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-  Составить перечень книг, с которыми Вам следует познакомиться.</a:t>
                      </a:r>
                      <a:endParaRPr lang="ru-RU" sz="2400" i="1" u="none" strike="noStrike" dirty="0" smtClean="0">
                        <a:solidFill>
                          <a:schemeClr val="bg1"/>
                        </a:solidFill>
                        <a:effectLst/>
                        <a:uFill>
                          <a:solidFill>
                            <a:srgbClr val="000000"/>
                          </a:solidFill>
                        </a:uFill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456023"/>
                  </a:ext>
                </a:extLst>
              </a:tr>
              <a:tr h="1588128">
                <a:tc>
                  <a:txBody>
                    <a:bodyPr/>
                    <a:lstStyle/>
                    <a:p>
                      <a:pPr algn="just"/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-  Систематизированный</a:t>
                      </a:r>
                      <a:r>
                        <a:rPr lang="ru-RU" sz="2400" i="1" baseline="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перечень книг</a:t>
                      </a:r>
                      <a:r>
                        <a:rPr lang="ru-RU" sz="2400" i="1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(что необходимо для семинаров, что для экзаменов, что пригодится для написания курсовых и дипломных работ, а что вас интересует за рамками официальной учебной деятельности, то есть что может расширить вашу общую культуру). </a:t>
                      </a:r>
                      <a:endParaRPr lang="ru-RU" sz="2400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4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140014"/>
                  </a:ext>
                </a:extLst>
              </a:tr>
              <a:tr h="1019231">
                <a:tc>
                  <a:txBody>
                    <a:bodyPr/>
                    <a:lstStyle/>
                    <a:p>
                      <a:pPr marL="0" marR="195580" lvl="0" indent="0" algn="just" fontAlgn="base">
                        <a:lnSpc>
                          <a:spcPct val="13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Arial" panose="020B0604020202020204" pitchFamily="34" charset="0"/>
                        <a:buNone/>
                      </a:pPr>
                      <a:r>
                        <a:rPr lang="ru-RU" sz="24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-  Обязательно выписывать полные выходные данные по каждой книге (при написании курсовых и дипломных работ это позволит очень сэкономить время).  </a:t>
                      </a:r>
                    </a:p>
                  </a:txBody>
                  <a:tcPr>
                    <a:solidFill>
                      <a:srgbClr val="005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3567671"/>
                  </a:ext>
                </a:extLst>
              </a:tr>
              <a:tr h="1282980">
                <a:tc>
                  <a:txBody>
                    <a:bodyPr/>
                    <a:lstStyle/>
                    <a:p>
                      <a:pPr marL="0" marR="195580" lvl="0" indent="0" algn="just" fontAlgn="base">
                        <a:lnSpc>
                          <a:spcPct val="130000"/>
                        </a:lnSpc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Arial" panose="020B0604020202020204" pitchFamily="34" charset="0"/>
                        <a:buNone/>
                      </a:pPr>
                      <a:r>
                        <a:rPr lang="ru-RU" sz="2400" i="1" u="none" strike="noStrike" dirty="0" smtClean="0">
                          <a:solidFill>
                            <a:schemeClr val="bg1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- Разобраться для себя, какие книги (или какие главы книг) следует прочитать более внимательно, а какие - просто просмотреть.  </a:t>
                      </a:r>
                    </a:p>
                  </a:txBody>
                  <a:tcPr>
                    <a:solidFill>
                      <a:srgbClr val="006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1024893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144" y="521425"/>
            <a:ext cx="1536137" cy="10494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65523" y="103239"/>
            <a:ext cx="7632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№1.</a:t>
            </a:r>
          </a:p>
          <a:p>
            <a:pPr lvl="0" algn="r"/>
            <a:r>
              <a:rPr lang="ru-RU" sz="1400" b="1" i="1" dirty="0" smtClean="0">
                <a:solidFill>
                  <a:srgbClr val="003A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самостоятельной работы с литературой..</a:t>
            </a:r>
            <a:endParaRPr lang="ru-RU" sz="1400" b="1" i="1" dirty="0">
              <a:solidFill>
                <a:srgbClr val="003A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14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3575</Words>
  <Application>Microsoft Office PowerPoint</Application>
  <PresentationFormat>Широкоэкранный</PresentationFormat>
  <Paragraphs>232</Paragraphs>
  <Slides>23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аудиторной и внеаудиторной работ студентов. </dc:title>
  <dc:subject>Работа с книгой  в процессе изучения психолого – педагогических дисциплин.</dc:subject>
  <dc:creator>преподаватель высшей квалификационной категории Гольская Оксана Геннадьевна.</dc:creator>
  <cp:lastModifiedBy>Admin</cp:lastModifiedBy>
  <cp:revision>91</cp:revision>
  <dcterms:created xsi:type="dcterms:W3CDTF">2019-12-10T08:19:09Z</dcterms:created>
  <dcterms:modified xsi:type="dcterms:W3CDTF">2019-12-12T05:20:25Z</dcterms:modified>
</cp:coreProperties>
</file>