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5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CD25DE2-7900-48F5-ACEF-54A4AB0A0C4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A4C7C52-4686-4CDA-B21E-CB4E1F53E2A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16633"/>
            <a:ext cx="4419600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«Полезные овощи»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для первой младшей группы)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060848"/>
            <a:ext cx="4419600" cy="2739752"/>
          </a:xfrm>
        </p:spPr>
        <p:txBody>
          <a:bodyPr/>
          <a:lstStyle/>
          <a:p>
            <a:r>
              <a:rPr lang="ru-RU" dirty="0" smtClean="0"/>
              <a:t>Презентация о полезных овощах</a:t>
            </a:r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Витоль</a:t>
            </a:r>
            <a:r>
              <a:rPr lang="ru-RU" dirty="0" smtClean="0"/>
              <a:t> Светлана Владимировна</a:t>
            </a:r>
          </a:p>
          <a:p>
            <a:r>
              <a:rPr lang="ru-RU" dirty="0" smtClean="0"/>
              <a:t>ГБДОУ д</a:t>
            </a:r>
            <a:r>
              <a:rPr lang="en-US" dirty="0" smtClean="0"/>
              <a:t>/</a:t>
            </a:r>
            <a:r>
              <a:rPr lang="ru-RU" dirty="0" smtClean="0"/>
              <a:t>с 356 Московского района</a:t>
            </a:r>
          </a:p>
          <a:p>
            <a:r>
              <a:rPr lang="ru-RU" dirty="0" smtClean="0"/>
              <a:t>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71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                              Чеснок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честно, то </a:t>
            </a:r>
            <a:r>
              <a:rPr lang="ru-RU" b="1" dirty="0"/>
              <a:t>чеснок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Не бывает одинок.</a:t>
            </a:r>
            <a:br>
              <a:rPr lang="ru-RU" dirty="0"/>
            </a:br>
            <a:r>
              <a:rPr lang="ru-RU" dirty="0"/>
              <a:t>Ведь семья у чеснока,</a:t>
            </a:r>
            <a:br>
              <a:rPr lang="ru-RU" dirty="0"/>
            </a:br>
            <a:r>
              <a:rPr lang="ru-RU" dirty="0"/>
              <a:t>Если честно, велика.</a:t>
            </a:r>
            <a:br>
              <a:rPr lang="ru-RU" dirty="0"/>
            </a:br>
            <a:r>
              <a:rPr lang="ru-RU" dirty="0"/>
              <a:t>Дружным долькам, если честно,</a:t>
            </a:r>
            <a:br>
              <a:rPr lang="ru-RU" dirty="0"/>
            </a:br>
            <a:r>
              <a:rPr lang="ru-RU" dirty="0"/>
              <a:t>Вместе очень интересно.</a:t>
            </a:r>
            <a:br>
              <a:rPr lang="ru-RU" dirty="0"/>
            </a:br>
            <a:r>
              <a:rPr lang="ru-RU" dirty="0"/>
              <a:t>Пять братишек, шесть сестрёнок</a:t>
            </a:r>
            <a:br>
              <a:rPr lang="ru-RU" dirty="0"/>
            </a:br>
            <a:r>
              <a:rPr lang="ru-RU" dirty="0"/>
              <a:t>Вылезают из пелёнок.</a:t>
            </a:r>
            <a:br>
              <a:rPr lang="ru-RU" dirty="0"/>
            </a:br>
            <a:r>
              <a:rPr lang="ru-RU" dirty="0"/>
              <a:t>Так сестёр обнимут братья,</a:t>
            </a:r>
            <a:br>
              <a:rPr lang="ru-RU" dirty="0"/>
            </a:br>
            <a:r>
              <a:rPr lang="ru-RU" dirty="0"/>
              <a:t>Не расцепишь их объятья. </a:t>
            </a:r>
          </a:p>
        </p:txBody>
      </p:sp>
      <p:pic>
        <p:nvPicPr>
          <p:cNvPr id="9218" name="Picture 2" descr="D:\садик\78669277_large_69727928_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2968" y="3068960"/>
            <a:ext cx="4861032" cy="372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93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4893"/>
          </a:xfrm>
        </p:spPr>
        <p:txBody>
          <a:bodyPr/>
          <a:lstStyle/>
          <a:p>
            <a:r>
              <a:rPr lang="ru-RU" dirty="0" smtClean="0"/>
              <a:t>                                Лук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Ох, уж этот злющий </a:t>
            </a:r>
            <a:r>
              <a:rPr lang="ru-RU" sz="2800" b="1" dirty="0"/>
              <a:t>лук</a:t>
            </a:r>
            <a:r>
              <a:rPr lang="ru-RU" sz="2800" dirty="0"/>
              <a:t>!</a:t>
            </a:r>
            <a:br>
              <a:rPr lang="ru-RU" sz="2800" dirty="0"/>
            </a:br>
            <a:r>
              <a:rPr lang="ru-RU" sz="2800" dirty="0"/>
              <a:t>С ним узнаешь столько мук!</a:t>
            </a:r>
            <a:br>
              <a:rPr lang="ru-RU" sz="2800" dirty="0"/>
            </a:br>
            <a:r>
              <a:rPr lang="ru-RU" sz="2800" dirty="0"/>
              <a:t>Жжет глаза и жжет язык,</a:t>
            </a:r>
            <a:br>
              <a:rPr lang="ru-RU" sz="2800" dirty="0"/>
            </a:br>
            <a:r>
              <a:rPr lang="ru-RU" sz="2800" dirty="0"/>
              <a:t>Заставит плакать в один миг. </a:t>
            </a:r>
          </a:p>
        </p:txBody>
      </p:sp>
      <p:pic>
        <p:nvPicPr>
          <p:cNvPr id="10242" name="Picture 2" descr="D:\садик\0_7e80c_61552bef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5" y="836712"/>
            <a:ext cx="4486697" cy="579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99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                            Кабачок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Посмотрите, </a:t>
            </a:r>
            <a:r>
              <a:rPr lang="ru-RU" b="1" dirty="0" smtClean="0"/>
              <a:t>кабачок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Завалился на бочок.</a:t>
            </a:r>
            <a:br>
              <a:rPr lang="ru-RU" dirty="0" smtClean="0"/>
            </a:br>
            <a:r>
              <a:rPr lang="ru-RU" dirty="0" smtClean="0"/>
              <a:t>Он лежит такой холеный,</a:t>
            </a:r>
            <a:br>
              <a:rPr lang="ru-RU" dirty="0" smtClean="0"/>
            </a:br>
            <a:r>
              <a:rPr lang="ru-RU" dirty="0" smtClean="0"/>
              <a:t>Гладкий, длинный и зеленый.</a:t>
            </a:r>
            <a:br>
              <a:rPr lang="ru-RU" dirty="0" smtClean="0"/>
            </a:br>
            <a:r>
              <a:rPr lang="ru-RU" dirty="0" smtClean="0"/>
              <a:t>Вырос больше всех друзей.</a:t>
            </a:r>
            <a:br>
              <a:rPr lang="ru-RU" dirty="0" smtClean="0"/>
            </a:br>
            <a:r>
              <a:rPr lang="ru-RU" dirty="0" smtClean="0"/>
              <a:t>Отнесем его в музей…</a:t>
            </a:r>
            <a:br>
              <a:rPr lang="ru-RU" dirty="0" smtClean="0"/>
            </a:br>
            <a:r>
              <a:rPr lang="ru-RU" dirty="0" smtClean="0"/>
              <a:t>Про музей мы пошутили,</a:t>
            </a:r>
            <a:br>
              <a:rPr lang="ru-RU" dirty="0" smtClean="0"/>
            </a:br>
            <a:r>
              <a:rPr lang="ru-RU" dirty="0" smtClean="0"/>
              <a:t>Кабачок водой полили.</a:t>
            </a:r>
            <a:br>
              <a:rPr lang="ru-RU" dirty="0" smtClean="0"/>
            </a:br>
            <a:r>
              <a:rPr lang="ru-RU" dirty="0" smtClean="0"/>
              <a:t>Ты расти и вырастай,</a:t>
            </a:r>
            <a:br>
              <a:rPr lang="ru-RU" dirty="0" smtClean="0"/>
            </a:br>
            <a:r>
              <a:rPr lang="ru-RU" dirty="0" smtClean="0"/>
              <a:t>Будет славный урожай.</a:t>
            </a:r>
            <a:endParaRPr lang="ru-RU" dirty="0"/>
          </a:p>
        </p:txBody>
      </p:sp>
      <p:pic>
        <p:nvPicPr>
          <p:cNvPr id="6146" name="Picture 2" descr="http://img0.liveinternet.ru/images/attach/c/6/90/209/90209606_4979214_skanirovanie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212703"/>
            <a:ext cx="3812679" cy="5427827"/>
          </a:xfrm>
          <a:prstGeom prst="rect">
            <a:avLst/>
          </a:prstGeom>
          <a:solidFill>
            <a:srgbClr val="030303">
              <a:alpha val="94118"/>
            </a:srgbClr>
          </a:solidFill>
        </p:spPr>
      </p:pic>
    </p:spTree>
    <p:extLst>
      <p:ext uri="{BB962C8B-B14F-4D97-AF65-F5344CB8AC3E}">
        <p14:creationId xmlns:p14="http://schemas.microsoft.com/office/powerpoint/2010/main" val="4457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садик\347707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632848" cy="634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35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84784"/>
            <a:ext cx="7272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Цели: формирование</a:t>
            </a:r>
            <a:r>
              <a:rPr lang="ru-RU" sz="3600" dirty="0"/>
              <a:t>  представлений об объектах окружающего мира;</a:t>
            </a:r>
          </a:p>
          <a:p>
            <a:r>
              <a:rPr lang="ru-RU" sz="3600" dirty="0"/>
              <a:t>- расширение представлений детей </a:t>
            </a:r>
            <a:r>
              <a:rPr lang="ru-RU" sz="3600"/>
              <a:t>об </a:t>
            </a:r>
            <a:r>
              <a:rPr lang="ru-RU" sz="3600" smtClean="0"/>
              <a:t>овощах</a:t>
            </a:r>
            <a:r>
              <a:rPr lang="ru-RU" sz="3600" dirty="0"/>
              <a:t>, их пользе для здоровья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50864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                  «Полезные овощи»</a:t>
            </a:r>
            <a:endParaRPr lang="ru-RU" dirty="0"/>
          </a:p>
        </p:txBody>
      </p:sp>
      <p:pic>
        <p:nvPicPr>
          <p:cNvPr id="8194" name="Picture 2" descr="D:\садик\108097325_0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625448" cy="560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smtClean="0"/>
              <a:t>                              Свёкла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Свёкла для борща годится,</a:t>
            </a:r>
          </a:p>
          <a:p>
            <a:r>
              <a:rPr lang="ru-RU" sz="2800" dirty="0" smtClean="0"/>
              <a:t>Покраснела , как девица.</a:t>
            </a:r>
          </a:p>
          <a:p>
            <a:r>
              <a:rPr lang="ru-RU" sz="2800" dirty="0" smtClean="0"/>
              <a:t>Без неё и </a:t>
            </a:r>
            <a:r>
              <a:rPr lang="ru-RU" sz="2800" dirty="0" err="1" smtClean="0"/>
              <a:t>винегред</a:t>
            </a:r>
            <a:endParaRPr lang="ru-RU" sz="2800" dirty="0" smtClean="0"/>
          </a:p>
          <a:p>
            <a:r>
              <a:rPr lang="ru-RU" sz="2800" dirty="0" smtClean="0"/>
              <a:t>Не получишь на обед.</a:t>
            </a:r>
            <a:endParaRPr lang="ru-RU" sz="2800" dirty="0"/>
          </a:p>
        </p:txBody>
      </p:sp>
      <p:pic>
        <p:nvPicPr>
          <p:cNvPr id="7170" name="Picture 2" descr="http://img1.liveinternet.ru/images/attach/c/4/78/669/78669275_69727924_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465712" cy="565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0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                               Тыква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Тыква</a:t>
            </a:r>
            <a:r>
              <a:rPr lang="ru-RU" dirty="0" smtClean="0"/>
              <a:t> больше всех на грядке,</a:t>
            </a:r>
            <a:br>
              <a:rPr lang="ru-RU" dirty="0" smtClean="0"/>
            </a:br>
            <a:r>
              <a:rPr lang="ru-RU" dirty="0" smtClean="0"/>
              <a:t>Будет твой живот - в порядке.</a:t>
            </a:r>
            <a:br>
              <a:rPr lang="ru-RU" dirty="0" smtClean="0"/>
            </a:br>
            <a:r>
              <a:rPr lang="ru-RU" dirty="0" smtClean="0"/>
              <a:t>Каша с тыквы - хороша...</a:t>
            </a:r>
            <a:br>
              <a:rPr lang="ru-RU" dirty="0" smtClean="0"/>
            </a:br>
            <a:r>
              <a:rPr lang="ru-RU" dirty="0" smtClean="0"/>
              <a:t>Кушай Миша - не спеша!</a:t>
            </a:r>
            <a:endParaRPr lang="ru-RU" dirty="0"/>
          </a:p>
        </p:txBody>
      </p:sp>
      <p:pic>
        <p:nvPicPr>
          <p:cNvPr id="1026" name="Picture 2" descr="D:\садик\0_7e3b9_358dcb32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413263"/>
            <a:ext cx="5148064" cy="511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87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                              Огурец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Я длинный и зеленый,</a:t>
            </a:r>
            <a:br>
              <a:rPr lang="ru-RU" sz="3200" dirty="0" smtClean="0"/>
            </a:br>
            <a:r>
              <a:rPr lang="ru-RU" sz="3200" dirty="0" smtClean="0"/>
              <a:t>То свежий, то соленый,</a:t>
            </a:r>
            <a:br>
              <a:rPr lang="ru-RU" sz="3200" dirty="0" smtClean="0"/>
            </a:br>
            <a:r>
              <a:rPr lang="ru-RU" sz="3200" dirty="0" smtClean="0"/>
              <a:t>Расту я в огороде,</a:t>
            </a:r>
            <a:br>
              <a:rPr lang="ru-RU" sz="3200" dirty="0" smtClean="0"/>
            </a:br>
            <a:r>
              <a:rPr lang="ru-RU" sz="3200" dirty="0" smtClean="0"/>
              <a:t>Любим во всем народе,</a:t>
            </a:r>
            <a:br>
              <a:rPr lang="ru-RU" sz="3200" dirty="0" smtClean="0"/>
            </a:br>
            <a:r>
              <a:rPr lang="ru-RU" sz="3200" dirty="0" smtClean="0"/>
              <a:t>Вот какой я молодец,</a:t>
            </a:r>
            <a:br>
              <a:rPr lang="ru-RU" sz="3200" dirty="0" smtClean="0"/>
            </a:br>
            <a:r>
              <a:rPr lang="ru-RU" sz="3200" dirty="0" smtClean="0"/>
              <a:t>Называюсь </a:t>
            </a:r>
            <a:r>
              <a:rPr lang="ru-RU" sz="3200" b="1" dirty="0" smtClean="0"/>
              <a:t>огурец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122" name="Picture 2" descr="http://www.abc-color.com/image/coloring/masks/001/cucumber/cucumber-picture-col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7751" y="260648"/>
            <a:ext cx="4595073" cy="624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7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/>
              <a:t>                            Морковь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 у бабушки на грядке</a:t>
            </a:r>
            <a:br>
              <a:rPr lang="ru-RU" sz="2800" dirty="0" smtClean="0"/>
            </a:br>
            <a:r>
              <a:rPr lang="ru-RU" sz="2800" dirty="0" smtClean="0"/>
              <a:t>Вырос овощ очень сладкий,</a:t>
            </a:r>
            <a:br>
              <a:rPr lang="ru-RU" sz="2800" dirty="0" smtClean="0"/>
            </a:br>
            <a:r>
              <a:rPr lang="ru-RU" sz="2800" dirty="0" smtClean="0"/>
              <a:t>Проведем мы тренировку -</a:t>
            </a:r>
            <a:br>
              <a:rPr lang="ru-RU" sz="2800" dirty="0" smtClean="0"/>
            </a:br>
            <a:r>
              <a:rPr lang="ru-RU" sz="2800" dirty="0" smtClean="0"/>
              <a:t>Кто быстрей сгрызет </a:t>
            </a:r>
            <a:r>
              <a:rPr lang="ru-RU" sz="2800" b="1" dirty="0" smtClean="0"/>
              <a:t>морковку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D:\садик\0_8971c_51a782dc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4030513" cy="602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4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                          Баклажан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Это зрения обман?</a:t>
            </a:r>
          </a:p>
          <a:p>
            <a:r>
              <a:rPr lang="ru-RU" sz="3200" dirty="0" smtClean="0"/>
              <a:t>Синенький, пресиний-</a:t>
            </a:r>
          </a:p>
          <a:p>
            <a:r>
              <a:rPr lang="ru-RU" sz="3200" dirty="0" smtClean="0"/>
              <a:t>Зреет толстый баклажан,</a:t>
            </a:r>
          </a:p>
          <a:p>
            <a:r>
              <a:rPr lang="ru-RU" sz="3200" dirty="0" smtClean="0"/>
              <a:t>Он по форме длинный.</a:t>
            </a:r>
            <a:endParaRPr lang="ru-RU" sz="3200" dirty="0"/>
          </a:p>
        </p:txBody>
      </p:sp>
      <p:pic>
        <p:nvPicPr>
          <p:cNvPr id="4098" name="Picture 2" descr="D:\садик\84779661_large_1__6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00013"/>
            <a:ext cx="2924175" cy="665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                              Перец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Да, я – перец, но не тот, </a:t>
            </a:r>
            <a:br>
              <a:rPr lang="ru-RU" sz="2800" dirty="0"/>
            </a:br>
            <a:r>
              <a:rPr lang="ru-RU" sz="2800" dirty="0" smtClean="0"/>
              <a:t>Что </a:t>
            </a:r>
            <a:r>
              <a:rPr lang="ru-RU" sz="2800" dirty="0"/>
              <a:t>язык так сильно жжет. </a:t>
            </a:r>
            <a:br>
              <a:rPr lang="ru-RU" sz="2800" dirty="0"/>
            </a:br>
            <a:r>
              <a:rPr lang="ru-RU" sz="2800" dirty="0" smtClean="0"/>
              <a:t>Я </a:t>
            </a:r>
            <a:r>
              <a:rPr lang="ru-RU" sz="2800" dirty="0"/>
              <a:t>мясистый, витаминный, </a:t>
            </a:r>
            <a:br>
              <a:rPr lang="ru-RU" sz="2800" dirty="0"/>
            </a:br>
            <a:r>
              <a:rPr lang="ru-RU" sz="2800" dirty="0" smtClean="0"/>
              <a:t>Запаси </a:t>
            </a:r>
            <a:r>
              <a:rPr lang="ru-RU" sz="2800" dirty="0"/>
              <a:t>меня на зиму. </a:t>
            </a:r>
          </a:p>
        </p:txBody>
      </p:sp>
      <p:pic>
        <p:nvPicPr>
          <p:cNvPr id="3074" name="Picture 2" descr="D:\садик\0_a0ccc_3afae5a1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776" y="2132856"/>
            <a:ext cx="5064224" cy="460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3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118</TotalTime>
  <Words>124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Паркет</vt:lpstr>
      <vt:lpstr>«Полезные овощи» (для первой младшей группы)</vt:lpstr>
      <vt:lpstr>Презентация PowerPoint</vt:lpstr>
      <vt:lpstr>                  «Полезные овощи»</vt:lpstr>
      <vt:lpstr>                              Свёкла</vt:lpstr>
      <vt:lpstr>                               Тыква</vt:lpstr>
      <vt:lpstr>                              Огурец</vt:lpstr>
      <vt:lpstr>                            Морковь</vt:lpstr>
      <vt:lpstr>                          Баклажан</vt:lpstr>
      <vt:lpstr>                              Перец</vt:lpstr>
      <vt:lpstr>                              Чеснок</vt:lpstr>
      <vt:lpstr>                                Лук</vt:lpstr>
      <vt:lpstr>                            Кабачок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Света</dc:creator>
  <cp:lastModifiedBy>Света</cp:lastModifiedBy>
  <cp:revision>10</cp:revision>
  <dcterms:created xsi:type="dcterms:W3CDTF">2014-06-05T20:28:56Z</dcterms:created>
  <dcterms:modified xsi:type="dcterms:W3CDTF">2019-12-12T16:49:43Z</dcterms:modified>
</cp:coreProperties>
</file>