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8" r:id="rId3"/>
    <p:sldId id="291" r:id="rId4"/>
    <p:sldId id="294" r:id="rId5"/>
    <p:sldId id="304" r:id="rId6"/>
    <p:sldId id="306" r:id="rId7"/>
    <p:sldId id="296" r:id="rId8"/>
    <p:sldId id="297" r:id="rId9"/>
    <p:sldId id="299" r:id="rId10"/>
    <p:sldId id="300" r:id="rId11"/>
    <p:sldId id="301" r:id="rId12"/>
    <p:sldId id="302" r:id="rId13"/>
    <p:sldId id="279" r:id="rId14"/>
    <p:sldId id="290" r:id="rId15"/>
    <p:sldId id="30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имин\Desktop\img5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Физкультминутка « Снеговик»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Работа по учебнику </a:t>
            </a:r>
            <a:r>
              <a:rPr lang="ru-RU" sz="5400" dirty="0" smtClean="0"/>
              <a:t>Упражнение №173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Закончите моё предложение-</a:t>
            </a:r>
          </a:p>
          <a:p>
            <a:endParaRPr lang="ru-RU" sz="4400" dirty="0" smtClean="0"/>
          </a:p>
          <a:p>
            <a:r>
              <a:rPr lang="ru-RU" sz="4400" dirty="0" smtClean="0"/>
              <a:t>Чтобы проверить парный согласный на конце слова, надо…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Адимин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188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http://malysch.ucoz.com/20ff713f37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1" name="Picture 2" descr="http://nachalo4ka.ru/wp-content/uploads/2014/08/yablony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49225"/>
            <a:ext cx="5486400" cy="671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0400" y="1295400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65191" y="2528084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89791" y="2122205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47356" y="1617729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48129" y="1015693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81630" y="2014210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41114" y="1598985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89791" y="3243716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438400" y="2706359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31802" y="3243717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29932" y="1094509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791200" y="3090975"/>
            <a:ext cx="30553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dirty="0" smtClean="0">
                <a:solidFill>
                  <a:srgbClr val="C00000"/>
                </a:solidFill>
              </a:rPr>
              <a:t> </a:t>
            </a:r>
            <a:r>
              <a:rPr lang="ru-RU" sz="5400" dirty="0" smtClean="0">
                <a:solidFill>
                  <a:srgbClr val="C00000"/>
                </a:solidFill>
              </a:rPr>
              <a:t>   Спасибо за внимание!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имин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08721"/>
            <a:ext cx="8460432" cy="53285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800" b="1" dirty="0" smtClean="0"/>
              <a:t>Слепили зимой во дворе ребятишки,</a:t>
            </a:r>
          </a:p>
          <a:p>
            <a:pPr>
              <a:buNone/>
            </a:pPr>
            <a:r>
              <a:rPr lang="ru-RU" sz="4800" b="1" dirty="0" smtClean="0"/>
              <a:t>Не горку слепили, не мишку.</a:t>
            </a:r>
          </a:p>
          <a:p>
            <a:pPr>
              <a:buNone/>
            </a:pPr>
            <a:r>
              <a:rPr lang="ru-RU" sz="4800" b="1" dirty="0" smtClean="0"/>
              <a:t>Слепили из снега зимою парнишку.</a:t>
            </a:r>
          </a:p>
          <a:p>
            <a:pPr>
              <a:buNone/>
            </a:pPr>
            <a:r>
              <a:rPr lang="ru-RU" sz="4800" b="1" dirty="0" smtClean="0"/>
              <a:t>Не нос, а морковка, не шляпа- ведро.</a:t>
            </a:r>
          </a:p>
          <a:p>
            <a:endParaRPr lang="ru-RU" dirty="0"/>
          </a:p>
        </p:txBody>
      </p:sp>
      <p:pic>
        <p:nvPicPr>
          <p:cNvPr id="5" name="Рисунок 4" descr="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88640"/>
            <a:ext cx="201622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Минутка чистописания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Я тетрадь свою открою  и наклонно положу.</a:t>
            </a:r>
          </a:p>
          <a:p>
            <a:pPr>
              <a:buNone/>
            </a:pPr>
            <a:r>
              <a:rPr lang="ru-RU" sz="4400" dirty="0" smtClean="0"/>
              <a:t>Я , </a:t>
            </a:r>
            <a:r>
              <a:rPr lang="ru-RU" sz="4400" dirty="0" smtClean="0"/>
              <a:t>друзья, </a:t>
            </a:r>
            <a:r>
              <a:rPr lang="ru-RU" sz="4400" dirty="0" smtClean="0"/>
              <a:t>от вас не скрою-</a:t>
            </a:r>
          </a:p>
          <a:p>
            <a:pPr>
              <a:buNone/>
            </a:pPr>
            <a:r>
              <a:rPr lang="ru-RU" sz="4400" dirty="0" smtClean="0"/>
              <a:t>Ручку я вот так держу.</a:t>
            </a:r>
          </a:p>
          <a:p>
            <a:pPr>
              <a:buNone/>
            </a:pPr>
            <a:r>
              <a:rPr lang="ru-RU" sz="4400" dirty="0" smtClean="0"/>
              <a:t>Сяду прямо, не согнусь,</a:t>
            </a:r>
          </a:p>
          <a:p>
            <a:pPr>
              <a:buNone/>
            </a:pPr>
            <a:r>
              <a:rPr lang="ru-RU" sz="4400" dirty="0" smtClean="0"/>
              <a:t>За </a:t>
            </a:r>
            <a:r>
              <a:rPr lang="ru-RU" sz="4400" dirty="0" smtClean="0"/>
              <a:t>работу я возьмусь.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Загадка от Снеговика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200" dirty="0" smtClean="0"/>
              <a:t>Невидимкой осторожно</a:t>
            </a:r>
          </a:p>
          <a:p>
            <a:pPr>
              <a:buNone/>
            </a:pPr>
            <a:r>
              <a:rPr lang="ru-RU" sz="3200" dirty="0" smtClean="0"/>
              <a:t>Он является ко мне</a:t>
            </a:r>
          </a:p>
          <a:p>
            <a:pPr>
              <a:buNone/>
            </a:pPr>
            <a:r>
              <a:rPr lang="ru-RU" sz="3200" dirty="0" smtClean="0"/>
              <a:t>И рисует, как художник,</a:t>
            </a:r>
          </a:p>
          <a:p>
            <a:pPr>
              <a:buNone/>
            </a:pPr>
            <a:r>
              <a:rPr lang="ru-RU" sz="3200" dirty="0" smtClean="0"/>
              <a:t>Он узоры на окне.</a:t>
            </a:r>
          </a:p>
          <a:p>
            <a:pPr>
              <a:buNone/>
            </a:pPr>
            <a:r>
              <a:rPr lang="ru-RU" sz="3200" dirty="0" smtClean="0"/>
              <a:t>Это клён, а это ива,</a:t>
            </a:r>
          </a:p>
          <a:p>
            <a:pPr>
              <a:buNone/>
            </a:pPr>
            <a:r>
              <a:rPr lang="ru-RU" sz="3200" dirty="0" smtClean="0"/>
              <a:t>Вот и пальма предо мной.</a:t>
            </a:r>
          </a:p>
          <a:p>
            <a:pPr>
              <a:buNone/>
            </a:pPr>
            <a:r>
              <a:rPr lang="ru-RU" sz="3200" dirty="0" smtClean="0"/>
              <a:t>Как рисует он красиво</a:t>
            </a:r>
          </a:p>
          <a:p>
            <a:pPr>
              <a:buNone/>
            </a:pPr>
            <a:r>
              <a:rPr lang="ru-RU" sz="3200" dirty="0" smtClean="0"/>
              <a:t>Белой краскою одной! 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в группах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800" dirty="0" smtClean="0"/>
              <a:t>Мороз, лёгкий, ночью , был.</a:t>
            </a:r>
          </a:p>
          <a:p>
            <a:r>
              <a:rPr lang="ru-RU" sz="4800" dirty="0" smtClean="0"/>
              <a:t>Пушистый, снег, выпал, утром.</a:t>
            </a:r>
          </a:p>
          <a:p>
            <a:r>
              <a:rPr lang="ru-RU" sz="4800" dirty="0" smtClean="0"/>
              <a:t>На, ветках, наряд, красивый, берёз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в группах.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Ночью был лёгкий мороз. Утром выпал пушистый  снег. На ветках берёз красивый наряд.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Придумать своё предложение, чтобы рассказ был законченным.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Как красиво </a:t>
            </a:r>
            <a:r>
              <a:rPr lang="ru-RU" sz="4400" dirty="0" smtClean="0"/>
              <a:t> зимой!</a:t>
            </a:r>
            <a:endParaRPr lang="ru-RU" sz="4400" dirty="0" smtClean="0"/>
          </a:p>
          <a:p>
            <a:endParaRPr lang="ru-RU" sz="4400" dirty="0" smtClean="0"/>
          </a:p>
          <a:p>
            <a:r>
              <a:rPr lang="ru-RU" sz="4400" dirty="0" smtClean="0"/>
              <a:t>Как прекрасен зимний лес!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659</TotalTime>
  <Words>221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Слайд 3</vt:lpstr>
      <vt:lpstr>          Минутка чистописания</vt:lpstr>
      <vt:lpstr>       Загадка от Снеговика</vt:lpstr>
      <vt:lpstr>Физкультминутка</vt:lpstr>
      <vt:lpstr>Работа в группах</vt:lpstr>
      <vt:lpstr>Работа в группах.</vt:lpstr>
      <vt:lpstr>Придумать своё предложение, чтобы рассказ был законченным.</vt:lpstr>
      <vt:lpstr> Физкультминутка « Снеговик»</vt:lpstr>
      <vt:lpstr>Слайд 11</vt:lpstr>
      <vt:lpstr>Итог урока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Синквейн</dc:title>
  <dc:creator>Адимин</dc:creator>
  <cp:lastModifiedBy>1.3</cp:lastModifiedBy>
  <cp:revision>72</cp:revision>
  <dcterms:created xsi:type="dcterms:W3CDTF">2018-11-11T16:27:43Z</dcterms:created>
  <dcterms:modified xsi:type="dcterms:W3CDTF">2019-12-09T13:36:38Z</dcterms:modified>
</cp:coreProperties>
</file>