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94660"/>
  </p:normalViewPr>
  <p:slideViewPr>
    <p:cSldViewPr>
      <p:cViewPr>
        <p:scale>
          <a:sx n="82" d="100"/>
          <a:sy n="82" d="100"/>
        </p:scale>
        <p:origin x="-169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144B5-65DF-4F06-90B5-D46D2CB5CF0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BrowalliaUPC" pitchFamily="34" charset="-34"/>
              </a:rPr>
              <a:t>ПРАВИЛА ДОРОЖНОГО ДВИЖЕНИЯ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BrowalliaUPC" pitchFamily="34" charset="-34"/>
            </a:endParaRPr>
          </a:p>
        </p:txBody>
      </p:sp>
      <p:pic>
        <p:nvPicPr>
          <p:cNvPr id="4" name="Рисунок 3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2348880"/>
            <a:ext cx="3465986" cy="41044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Правила для пассажиров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70C0"/>
                </a:solidFill>
              </a:rPr>
              <a:t>в общественном транспорте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Если на остановке много народу, не вставайте в первом ряду. Вас случайно могут вытолкнуть под колёса.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Во время движения не стойте на ступеньках и не прислоняйтесь к дверям.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Не бегайте по салону. При торможении вы можете получить серьёзную травму.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В личной машине </a:t>
            </a:r>
            <a:r>
              <a:rPr lang="ru-RU" sz="2700" b="1" i="1" dirty="0" smtClean="0">
                <a:solidFill>
                  <a:srgbClr val="FF0000"/>
                </a:solidFill>
              </a:rPr>
              <a:t>пассажиры обязаны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При поездке на транспортном средстве, оборудованном ремнями безопасности, пристегнуться.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На первом сиденье пассажиры до 12 лет могут ехать только, если автомобиль оборудован специальными детскими удерживающими устройствами.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Public\Documents\Дворяк Елена\053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365104"/>
            <a:ext cx="4104456" cy="2329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891480"/>
            <a:ext cx="8363272" cy="345638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Садиться в машину и выходить из неё можно только со стороны тротуара. И только после полной остановки.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281339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Открывать двери можно только с разрешения водителя.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Нельзя отвлекать внимание водителя. Даже если это твой папа.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789040"/>
            <a:ext cx="448440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Дорожные знаки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Предписывающие знаки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Они указывают разрешённое направление  и характер движения.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t3.gstatic.com/images?q=tbn:ANd9GcQ2hotzrA9zLzO6OoZ6yMR_fiIMIWSdsjmilDEmE4J_GiEH63v5ztTj3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2160239" cy="2160240"/>
          </a:xfrm>
          <a:prstGeom prst="rect">
            <a:avLst/>
          </a:prstGeom>
          <a:noFill/>
        </p:spPr>
      </p:pic>
      <p:pic>
        <p:nvPicPr>
          <p:cNvPr id="3076" name="Picture 4" descr="http://t1.gstatic.com/images?q=tbn:ANd9GcQ62yrABHB0xn0DkxsVe-uULNNHKxaxn5Gna6mwGCMqEvRtfeFQOYTs0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73016"/>
            <a:ext cx="2063451" cy="2063452"/>
          </a:xfrm>
          <a:prstGeom prst="rect">
            <a:avLst/>
          </a:prstGeom>
          <a:noFill/>
        </p:spPr>
      </p:pic>
      <p:pic>
        <p:nvPicPr>
          <p:cNvPr id="3078" name="Picture 6" descr="http://t0.gstatic.com/images?q=tbn:ANd9GcTWpUHDJCNGhSpcJ4asvQn7oyBN3_pha2ff9efb2b-37kDp8vlZfu-5iOk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284984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Предупреждающие знаки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Почти всегда треугольной формы. Они предупреждают водителя о приближении к опасному участку дороги.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t0.gstatic.com/images?q=tbn:ANd9GcTKkZUA1maFlkQuweKk4tnNZWAtkAK7kZJkLT65hCj3zbMlFcK2NKYhrX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1856067" cy="1656184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ANd9GcQwAZ1uxas13U8hye_X7Tan011AtI_tRC41_s9i3fqOLbB95-rvCpK0NtO8Z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140968"/>
            <a:ext cx="1800199" cy="1584176"/>
          </a:xfrm>
          <a:prstGeom prst="rect">
            <a:avLst/>
          </a:prstGeom>
          <a:noFill/>
        </p:spPr>
      </p:pic>
      <p:pic>
        <p:nvPicPr>
          <p:cNvPr id="2054" name="Picture 6" descr="http://t1.gstatic.com/images?q=tbn:ANd9GcSDXT7OpQ2hfXNmYxy67abqwKxtOuJ1EO_eBVPQlOOkai_JGgdPsGeci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84984"/>
            <a:ext cx="2005654" cy="1656184"/>
          </a:xfrm>
          <a:prstGeom prst="rect">
            <a:avLst/>
          </a:prstGeom>
          <a:noFill/>
        </p:spPr>
      </p:pic>
      <p:pic>
        <p:nvPicPr>
          <p:cNvPr id="2056" name="Picture 8" descr="http://t3.gstatic.com/images?q=tbn:ANd9GcTwPY888_9SUWXFyabHv0bwV_Onk24EZUb8x-0FuniEuAI-9tJTslzTQ_B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99784" y="3284984"/>
            <a:ext cx="1944216" cy="1713792"/>
          </a:xfrm>
          <a:prstGeom prst="rect">
            <a:avLst/>
          </a:prstGeom>
          <a:noFill/>
        </p:spPr>
      </p:pic>
      <p:pic>
        <p:nvPicPr>
          <p:cNvPr id="2058" name="Picture 10" descr="http://t2.gstatic.com/images?q=tbn:ANd9GcTMZKdwoBQHBZLEibILFCGbStOVC_jERiVe4fgwnXgz1h1ijY60jTU83k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5140474"/>
            <a:ext cx="2016224" cy="1717526"/>
          </a:xfrm>
          <a:prstGeom prst="rect">
            <a:avLst/>
          </a:prstGeom>
          <a:noFill/>
        </p:spPr>
      </p:pic>
      <p:pic>
        <p:nvPicPr>
          <p:cNvPr id="2060" name="Picture 12" descr="http://t1.gstatic.com/images?q=tbn:ANd9GcS3F3datuhL5NJ6CVRhCEIFrWgnHU7qlI8kEos9k9Plwx5COAm3yRcjUo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5161116"/>
            <a:ext cx="1858492" cy="1696884"/>
          </a:xfrm>
          <a:prstGeom prst="rect">
            <a:avLst/>
          </a:prstGeom>
          <a:noFill/>
        </p:spPr>
      </p:pic>
      <p:pic>
        <p:nvPicPr>
          <p:cNvPr id="2062" name="Picture 14" descr="http://t0.gstatic.com/images?q=tbn:ANd9GcS8PXo4bYuJMDdK7waB1SwciucLgrhvGlPxUbiR_DBFqq7of_FiWCG49k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5157192"/>
            <a:ext cx="2040967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Запрещающие знаки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Sony\Desktop\images (1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0841" y="1340768"/>
            <a:ext cx="2373159" cy="2296988"/>
          </a:xfrm>
          <a:prstGeom prst="rect">
            <a:avLst/>
          </a:prstGeom>
          <a:noFill/>
        </p:spPr>
      </p:pic>
      <p:pic>
        <p:nvPicPr>
          <p:cNvPr id="1027" name="Picture 3" descr="C:\Users\Sony\Desktop\images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1"/>
            <a:ext cx="2232248" cy="1901545"/>
          </a:xfrm>
          <a:prstGeom prst="rect">
            <a:avLst/>
          </a:prstGeom>
          <a:noFill/>
        </p:spPr>
      </p:pic>
      <p:pic>
        <p:nvPicPr>
          <p:cNvPr id="1028" name="Picture 4" descr="C:\Users\Sony\Desktop\images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484784"/>
            <a:ext cx="2299121" cy="2299121"/>
          </a:xfrm>
          <a:prstGeom prst="rect">
            <a:avLst/>
          </a:prstGeom>
          <a:noFill/>
        </p:spPr>
      </p:pic>
      <p:pic>
        <p:nvPicPr>
          <p:cNvPr id="1029" name="Picture 5" descr="C:\Users\Sony\Desktop\images (1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365104"/>
            <a:ext cx="2077963" cy="2047178"/>
          </a:xfrm>
          <a:prstGeom prst="rect">
            <a:avLst/>
          </a:prstGeom>
          <a:noFill/>
        </p:spPr>
      </p:pic>
      <p:pic>
        <p:nvPicPr>
          <p:cNvPr id="1031" name="Picture 7" descr="http://t2.gstatic.com/images?q=tbn:ANd9GcS9UsvxeQLjfYCFdwSfrgs3wZthRdtM18YwlCm-YwW2ZoE9bNbrsstdH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005064"/>
            <a:ext cx="2369568" cy="2037826"/>
          </a:xfrm>
          <a:prstGeom prst="rect">
            <a:avLst/>
          </a:prstGeom>
          <a:noFill/>
        </p:spPr>
      </p:pic>
      <p:pic>
        <p:nvPicPr>
          <p:cNvPr id="1033" name="Picture 9" descr="http://t3.gstatic.com/images?q=tbn:ANd9GcRet_XkoHXhjkzNgBfJtCo9lOAvV6zfqSkEsC-34daGQ5f1wk-6HZ_zPUz6_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077072"/>
            <a:ext cx="2232248" cy="2232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Информационно- указательные знаки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Public\Documents\Дворяк Елена\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1772816"/>
            <a:ext cx="2097021" cy="1572766"/>
          </a:xfrm>
          <a:prstGeom prst="rect">
            <a:avLst/>
          </a:prstGeom>
          <a:noFill/>
        </p:spPr>
      </p:pic>
      <p:pic>
        <p:nvPicPr>
          <p:cNvPr id="4099" name="Picture 3" descr="C:\Users\Public\Documents\Дворяк Елена\0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815445"/>
            <a:ext cx="1944216" cy="1997483"/>
          </a:xfrm>
          <a:prstGeom prst="rect">
            <a:avLst/>
          </a:prstGeom>
          <a:noFill/>
        </p:spPr>
      </p:pic>
      <p:pic>
        <p:nvPicPr>
          <p:cNvPr id="4100" name="Picture 4" descr="C:\Users\Public\Documents\Дворяк Елена\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365362"/>
            <a:ext cx="1584176" cy="2052228"/>
          </a:xfrm>
          <a:prstGeom prst="rect">
            <a:avLst/>
          </a:prstGeom>
          <a:noFill/>
        </p:spPr>
      </p:pic>
      <p:pic>
        <p:nvPicPr>
          <p:cNvPr id="4101" name="Picture 5" descr="C:\Users\Public\Documents\Дворяк Елена\0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149080"/>
            <a:ext cx="1817698" cy="2004814"/>
          </a:xfrm>
          <a:prstGeom prst="rect">
            <a:avLst/>
          </a:prstGeom>
          <a:noFill/>
        </p:spPr>
      </p:pic>
      <p:pic>
        <p:nvPicPr>
          <p:cNvPr id="4102" name="Picture 6" descr="C:\Users\Public\Documents\Дворяк Елена\0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090457"/>
            <a:ext cx="1944216" cy="2063437"/>
          </a:xfrm>
          <a:prstGeom prst="rect">
            <a:avLst/>
          </a:prstGeom>
          <a:noFill/>
        </p:spPr>
      </p:pic>
      <p:pic>
        <p:nvPicPr>
          <p:cNvPr id="4103" name="Picture 7" descr="C:\Users\Public\Documents\Дворяк Елена\0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24644" y="4365104"/>
            <a:ext cx="2032043" cy="2292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88640"/>
            <a:ext cx="5853336" cy="54620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Правила дорожного движения –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Это часть Таблицы Уважения: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Пешехода надо уважать,</a:t>
            </a:r>
            <a:endParaRPr lang="en-US" sz="2800" b="1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>
                <a:solidFill>
                  <a:srgbClr val="002060"/>
                </a:solidFill>
              </a:rPr>
              <a:t>Н</a:t>
            </a:r>
            <a:r>
              <a:rPr lang="ru-RU" sz="2800" b="1" i="1" dirty="0" smtClean="0">
                <a:solidFill>
                  <a:srgbClr val="002060"/>
                </a:solidFill>
              </a:rPr>
              <a:t>а него не надо наезжать.</a:t>
            </a:r>
            <a:endParaRPr lang="en-US" sz="2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И прошу вас уважать шофёра,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Каждый  может стать шофёром скоро.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Если рядом путь перебегать,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Можем мы шофёра напугать</a:t>
            </a:r>
          </a:p>
          <a:p>
            <a:pPr>
              <a:buNone/>
            </a:pPr>
            <a:endParaRPr lang="ru-RU" sz="2800" b="1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Нужно всем участникам движения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Соблюдать Законы уважения !</a:t>
            </a:r>
          </a:p>
          <a:p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0888"/>
            <a:ext cx="2856317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Самый безопасный переход-это подземный переход.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 отсутствии подземного перехода вы должны пользоваться переходом со светофором.</a:t>
            </a:r>
            <a:r>
              <a:rPr lang="ru-RU" dirty="0" smtClean="0"/>
              <a:t>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189" y="3116800"/>
            <a:ext cx="2687644" cy="3741200"/>
          </a:xfrm>
          <a:prstGeom prst="rect">
            <a:avLst/>
          </a:prstGeom>
        </p:spPr>
      </p:pic>
      <p:pic>
        <p:nvPicPr>
          <p:cNvPr id="5" name="Рисунок 4" descr="0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3300" y="0"/>
            <a:ext cx="1790700" cy="1428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7531" y="3356992"/>
            <a:ext cx="60664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Красный сигнал»- </a:t>
            </a:r>
            <a:r>
              <a:rPr lang="ru-RU" sz="2800" b="1" dirty="0" smtClean="0">
                <a:solidFill>
                  <a:srgbClr val="C00000"/>
                </a:solidFill>
              </a:rPr>
              <a:t>ждите.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«Жёлтый сигнал»-</a:t>
            </a:r>
            <a:r>
              <a:rPr lang="ru-RU" sz="2800" b="1" dirty="0" smtClean="0">
                <a:solidFill>
                  <a:srgbClr val="C00000"/>
                </a:solidFill>
              </a:rPr>
              <a:t>приготовьтесь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«Зелёный сигнал»-</a:t>
            </a:r>
            <a:r>
              <a:rPr lang="ru-RU" sz="2800" b="1" dirty="0" smtClean="0">
                <a:solidFill>
                  <a:srgbClr val="C00000"/>
                </a:solidFill>
              </a:rPr>
              <a:t>идите.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Нельзя переходить улицу на красный свет.. 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Даже если машин нет.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15699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Правила перехода дороги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Переходить улицу можно только по пешеходным переходам, обозначенным специальным знаком «Пешеходный переход».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28750" cy="1428750"/>
          </a:xfrm>
          <a:prstGeom prst="rect">
            <a:avLst/>
          </a:prstGeom>
        </p:spPr>
      </p:pic>
      <p:pic>
        <p:nvPicPr>
          <p:cNvPr id="6" name="Рисунок 5" descr="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212976"/>
            <a:ext cx="4248472" cy="3403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Если поблизости нет ни подземного перехода, ни светофора, ни даже перехода с разметкой, запомните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Главное правило пешехода: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При переходе улицы обязательно надо посмотреть сначала налево, а дойдя до середины дороги – направо.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0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717032"/>
            <a:ext cx="5624099" cy="31409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Самое главное правило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Нельзя играть на проезжей части!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76499"/>
            <a:ext cx="4680519" cy="3700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Другие правила пешеходов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Пешеходы должны двигаться по тротуарам или по пешеходным дорожкам. А при их отсутствии- по обочинам.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712078"/>
            <a:ext cx="2952328" cy="3749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747464"/>
            <a:ext cx="8013576" cy="561662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Если вам надо перейти улицу, помните: трамвай на остановке можно обходить только </a:t>
            </a:r>
            <a:r>
              <a:rPr lang="ru-RU" sz="3600" b="1" i="1" dirty="0" smtClean="0">
                <a:solidFill>
                  <a:srgbClr val="FF0000"/>
                </a:solidFill>
              </a:rPr>
              <a:t>спереди.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Автобус и троллейбус нужно обходить </a:t>
            </a:r>
            <a:r>
              <a:rPr lang="ru-RU" sz="3600" b="1" i="1" dirty="0" smtClean="0">
                <a:solidFill>
                  <a:srgbClr val="FF0000"/>
                </a:solidFill>
              </a:rPr>
              <a:t>сзади.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Sony\Desktop\60301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429000"/>
            <a:ext cx="5976664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Несколько советов пешеходам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Безопаснее всего переходить улицу в группе пешеходов.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Даже при зелёном свете,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переходя улицу, всё равно лучше на всякий случай посмотреть сначала налево, потом направо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05063"/>
            <a:ext cx="3744416" cy="262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389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ПРАВИЛА ДОРОЖНОГО ДВИЖЕНИЯ</vt:lpstr>
      <vt:lpstr> </vt:lpstr>
      <vt:lpstr>Самый безопасный переход-это подземный переход.</vt:lpstr>
      <vt:lpstr>Правила перехода дороги</vt:lpstr>
      <vt:lpstr>Если поблизости нет ни подземного перехода, ни светофора, ни даже перехода с разметкой, запомните</vt:lpstr>
      <vt:lpstr>Самое главное правило</vt:lpstr>
      <vt:lpstr>Другие правила пешеходов</vt:lpstr>
      <vt:lpstr>Если вам надо перейти улицу, помните: трамвай на остановке можно обходить только спереди.  Автобус и троллейбус нужно обходить сзади. </vt:lpstr>
      <vt:lpstr>Несколько советов пешеходам</vt:lpstr>
      <vt:lpstr>Правила для пассажиров  в общественном транспорте</vt:lpstr>
      <vt:lpstr>В личной машине пассажиры обязаны:</vt:lpstr>
      <vt:lpstr>Садиться в машину и выходить из неё можно только со стороны тротуара. И только после полной остановки.</vt:lpstr>
      <vt:lpstr>Дорожные знаки</vt:lpstr>
      <vt:lpstr>Предупреждающие знаки</vt:lpstr>
      <vt:lpstr>Запрещающие знаки</vt:lpstr>
      <vt:lpstr>Информационно- указательные знаки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Иванов Иван</cp:lastModifiedBy>
  <cp:revision>75</cp:revision>
  <dcterms:created xsi:type="dcterms:W3CDTF">2013-02-22T11:13:31Z</dcterms:created>
  <dcterms:modified xsi:type="dcterms:W3CDTF">2019-04-18T07:42:14Z</dcterms:modified>
</cp:coreProperties>
</file>