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4" r:id="rId4"/>
    <p:sldId id="257" r:id="rId5"/>
    <p:sldId id="258" r:id="rId6"/>
    <p:sldId id="259" r:id="rId7"/>
    <p:sldId id="260" r:id="rId8"/>
    <p:sldId id="261" r:id="rId9"/>
    <p:sldId id="262" r:id="rId10"/>
    <p:sldId id="272" r:id="rId11"/>
    <p:sldId id="263" r:id="rId12"/>
    <p:sldId id="264" r:id="rId13"/>
    <p:sldId id="265" r:id="rId14"/>
    <p:sldId id="266" r:id="rId15"/>
    <p:sldId id="273" r:id="rId16"/>
    <p:sldId id="268" r:id="rId17"/>
    <p:sldId id="271" r:id="rId18"/>
    <p:sldId id="269" r:id="rId19"/>
    <p:sldId id="270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139E"/>
    <a:srgbClr val="219797"/>
    <a:srgbClr val="E3CD74"/>
    <a:srgbClr val="EEB42D"/>
    <a:srgbClr val="EED4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0" autoAdjust="0"/>
    <p:restoredTop sz="94600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81000"/>
            <a:ext cx="6248400" cy="2438400"/>
          </a:xfrm>
        </p:spPr>
        <p:txBody>
          <a:bodyPr/>
          <a:lstStyle>
            <a:lvl1pPr>
              <a:lnSpc>
                <a:spcPct val="80000"/>
              </a:lnSpc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352800"/>
            <a:ext cx="6140450" cy="609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136BB2B-6335-42A5-A31A-34C79E8BBF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64C74-0B2F-4544-8CDF-1000D46CCD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77000" y="868363"/>
            <a:ext cx="1981200" cy="51514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868363"/>
            <a:ext cx="5791200" cy="51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72D4F-F4FE-400F-8A7B-1F5C786F5E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E82F2-9928-4A23-A1B3-7A195714DF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D8958-BCEF-4A8F-B173-503942BF2E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2209800"/>
            <a:ext cx="38862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2209800"/>
            <a:ext cx="38862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9FF04-0B9D-47A5-BE7B-4919E6AA09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4702E-707C-48F3-8CCD-F3E792C01F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C1C2C-C41D-47CD-BF25-D63CF708D3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67401-5D33-4CB7-8438-2E61EAE1FE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17BEE-F3EA-41D1-9DAE-B23D879A2A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5EE18-CAC5-4CFE-B48E-C1CE403EC3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868363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209800"/>
            <a:ext cx="7924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67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bg1"/>
                </a:solidFill>
              </a:defRPr>
            </a:lvl1pPr>
          </a:lstStyle>
          <a:p>
            <a:fld id="{015CF424-B133-4ACE-876A-94151C93740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4536504" cy="3014464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3"/>
                </a:solidFill>
                <a:latin typeface="Comic Sans MS" pitchFamily="66" charset="0"/>
              </a:rPr>
              <a:t>Представление опыта по изготовлению сюжетно-ролевых игр</a:t>
            </a:r>
            <a:endParaRPr lang="ru-RU" sz="40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445224"/>
            <a:ext cx="6140450" cy="6096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/>
                </a:solidFill>
                <a:latin typeface="Comic Sans MS" pitchFamily="66" charset="0"/>
              </a:rPr>
              <a:t>Средняя группа №4</a:t>
            </a:r>
          </a:p>
          <a:p>
            <a:r>
              <a:rPr lang="ru-RU" b="1" dirty="0" smtClean="0">
                <a:solidFill>
                  <a:schemeClr val="accent3"/>
                </a:solidFill>
                <a:latin typeface="Comic Sans MS" pitchFamily="66" charset="0"/>
              </a:rPr>
              <a:t>Выполнила: </a:t>
            </a:r>
            <a:r>
              <a:rPr lang="ru-RU" b="1" dirty="0" err="1" smtClean="0">
                <a:solidFill>
                  <a:schemeClr val="accent3"/>
                </a:solidFill>
                <a:latin typeface="Comic Sans MS" pitchFamily="66" charset="0"/>
              </a:rPr>
              <a:t>Провозина</a:t>
            </a:r>
            <a:r>
              <a:rPr lang="ru-RU" b="1" dirty="0" smtClean="0">
                <a:solidFill>
                  <a:schemeClr val="accent3"/>
                </a:solidFill>
                <a:latin typeface="Comic Sans MS" pitchFamily="66" charset="0"/>
              </a:rPr>
              <a:t> Н.В</a:t>
            </a:r>
            <a:r>
              <a:rPr lang="ru-RU" dirty="0" smtClean="0">
                <a:solidFill>
                  <a:schemeClr val="accent3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8IMsUqOIsc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3356992"/>
            <a:ext cx="4226215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Vv0ct82a4KY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1556792"/>
            <a:ext cx="3851920" cy="2887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eaRG-lAsLDM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91680" y="2060848"/>
            <a:ext cx="6018203" cy="4511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268760"/>
            <a:ext cx="9468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«Военные»</a:t>
            </a:r>
            <a:endParaRPr lang="ru-RU" sz="32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ERHj95qTFWo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2060848"/>
            <a:ext cx="2783475" cy="2086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268760"/>
            <a:ext cx="9468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«Я - строитель»</a:t>
            </a:r>
            <a:endParaRPr lang="ru-RU" sz="32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DzoMrlrTkiw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83098" y="2132856"/>
            <a:ext cx="259335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OjyTzCsnpA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8024" y="4221088"/>
            <a:ext cx="3312368" cy="248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gbvuTwIz0Gs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259632" y="4293096"/>
            <a:ext cx="3115320" cy="233649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ZMzV-_zrut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988840"/>
            <a:ext cx="285632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268760"/>
            <a:ext cx="9468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«Рыбак»</a:t>
            </a:r>
            <a:endParaRPr lang="ru-RU" sz="36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fBOJgbkcDF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7984" y="1916832"/>
            <a:ext cx="4475949" cy="3355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9rousiD5B0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03848" y="4509120"/>
            <a:ext cx="2755280" cy="20664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550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628800"/>
            <a:ext cx="3476728" cy="2302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268760"/>
            <a:ext cx="9468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«Салон красоты»</a:t>
            </a:r>
            <a:endParaRPr lang="ru-RU" sz="32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DSC_55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32040" y="2060848"/>
            <a:ext cx="3816424" cy="2527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_552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44" y="4211341"/>
            <a:ext cx="3995936" cy="2646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_551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92080" y="4568707"/>
            <a:ext cx="3456384" cy="2289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Jn-grR0sW4Y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707904" y="1340768"/>
            <a:ext cx="5080000" cy="3810000"/>
          </a:xfrm>
        </p:spPr>
      </p:pic>
      <p:pic>
        <p:nvPicPr>
          <p:cNvPr id="5" name="Рисунок 4" descr="21f1Vl_kKU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3717032"/>
            <a:ext cx="3739389" cy="280454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IpNyiVItl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47452" y="2996952"/>
            <a:ext cx="3938064" cy="2952328"/>
          </a:xfrm>
        </p:spPr>
      </p:pic>
      <p:sp>
        <p:nvSpPr>
          <p:cNvPr id="4" name="TextBox 3"/>
          <p:cNvSpPr txBox="1"/>
          <p:nvPr/>
        </p:nvSpPr>
        <p:spPr>
          <a:xfrm>
            <a:off x="0" y="1268760"/>
            <a:ext cx="9468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«Поликлиника»</a:t>
            </a:r>
            <a:endParaRPr lang="ru-RU" sz="32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Cmeznff3OWQ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4048" y="2996952"/>
            <a:ext cx="3899647" cy="292352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jriqtbd1IB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340768"/>
            <a:ext cx="2856320" cy="3810000"/>
          </a:xfrm>
          <a:prstGeom prst="rect">
            <a:avLst/>
          </a:prstGeom>
        </p:spPr>
      </p:pic>
      <p:pic>
        <p:nvPicPr>
          <p:cNvPr id="5" name="Рисунок 4" descr="IMG_34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23928" y="1196752"/>
            <a:ext cx="4788024" cy="3192016"/>
          </a:xfrm>
          <a:prstGeom prst="rect">
            <a:avLst/>
          </a:prstGeom>
        </p:spPr>
      </p:pic>
      <p:pic>
        <p:nvPicPr>
          <p:cNvPr id="7" name="Рисунок 6" descr="fQfKyOs5dTs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43808" y="3933056"/>
            <a:ext cx="3515883" cy="263691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k1hg1QaWCGo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2276872"/>
            <a:ext cx="2975576" cy="2230760"/>
          </a:xfrm>
        </p:spPr>
      </p:pic>
      <p:sp>
        <p:nvSpPr>
          <p:cNvPr id="4" name="TextBox 3"/>
          <p:cNvSpPr txBox="1"/>
          <p:nvPr/>
        </p:nvSpPr>
        <p:spPr>
          <a:xfrm>
            <a:off x="0" y="1268760"/>
            <a:ext cx="9468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«Супермаркет»</a:t>
            </a:r>
            <a:endParaRPr lang="ru-RU" sz="32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pgnv_i7kYV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2180345"/>
            <a:ext cx="3506792" cy="4677655"/>
          </a:xfrm>
          <a:prstGeom prst="rect">
            <a:avLst/>
          </a:prstGeom>
        </p:spPr>
      </p:pic>
      <p:pic>
        <p:nvPicPr>
          <p:cNvPr id="7" name="Рисунок 6" descr="vt5hwTOTuD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07704" y="4536701"/>
            <a:ext cx="3096344" cy="232129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C9Flheea9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268760"/>
            <a:ext cx="3672408" cy="2753168"/>
          </a:xfrm>
        </p:spPr>
      </p:pic>
      <p:pic>
        <p:nvPicPr>
          <p:cNvPr id="5" name="Рисунок 4" descr="BOvm6K_VtM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1916832"/>
            <a:ext cx="4322266" cy="3240360"/>
          </a:xfrm>
          <a:prstGeom prst="rect">
            <a:avLst/>
          </a:prstGeom>
        </p:spPr>
      </p:pic>
      <p:pic>
        <p:nvPicPr>
          <p:cNvPr id="6" name="Рисунок 5" descr="FfZxNK54P7s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31640" y="4143468"/>
            <a:ext cx="3619376" cy="27145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i.smyshljonyshi.ru/u/7e/675262b02f11e38f625a0c4019a22d/-/%D0%A0%D0%B8%D1%81%D1%83%D0%BD%D0%BE%D0%BA3.pn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44824"/>
            <a:ext cx="8610600" cy="367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dfdfAlbOX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1484784"/>
            <a:ext cx="6648648" cy="498648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UDUblC5j6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988840"/>
            <a:ext cx="2809383" cy="2106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yyAcZ8HM-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28183" y="1988840"/>
            <a:ext cx="2747043" cy="2059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34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9512" y="4553744"/>
            <a:ext cx="345638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341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84168" y="4796814"/>
            <a:ext cx="2880320" cy="1920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Jo7dkDjdwqM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059832" y="2348880"/>
            <a:ext cx="297756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755576" y="112474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«Семья»</a:t>
            </a:r>
            <a:endParaRPr lang="ru-RU" sz="36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nBfYzk0t5Zs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779912" y="4941168"/>
            <a:ext cx="2107208" cy="158040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124744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«Почта»</a:t>
            </a:r>
            <a:endParaRPr lang="ru-RU" sz="36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52226" name="Picture 2" descr="E:\для презентации\r5hD2mPosOU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1772816"/>
            <a:ext cx="6552728" cy="4912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KRx207SIWQ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2996952"/>
            <a:ext cx="2771800" cy="207799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6NUI7axalnY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700808"/>
            <a:ext cx="2520280" cy="1889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9552" y="1124744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«Космос»</a:t>
            </a:r>
            <a:endParaRPr lang="ru-RU" sz="36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PlKKQLBZCxc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12160" y="2276872"/>
            <a:ext cx="2876923" cy="3837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Xe80wMPUxI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44" y="3789040"/>
            <a:ext cx="2300769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JcCQA_sFoso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63888" y="1844824"/>
            <a:ext cx="2160240" cy="2881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xKJrXfZu06E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75856" y="4870577"/>
            <a:ext cx="2650992" cy="1987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124744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«ДПС»</a:t>
            </a:r>
            <a:endParaRPr lang="ru-RU" sz="36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CnX1HUc6Zl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772816"/>
            <a:ext cx="3024336" cy="2267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CnXHIoasm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52120" y="1772816"/>
            <a:ext cx="3096344" cy="2321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qADvjD8Yfk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59832" y="4078489"/>
            <a:ext cx="3707546" cy="2779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34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427984" y="1988840"/>
            <a:ext cx="4426260" cy="2950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-324544" y="1124744"/>
            <a:ext cx="9468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«Пожарный»</a:t>
            </a:r>
            <a:endParaRPr lang="ru-RU" sz="36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fRlrMQfOdE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35696" y="4374750"/>
            <a:ext cx="3312368" cy="248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hnI7gXQ3bc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1520" y="1844824"/>
            <a:ext cx="3419872" cy="25638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cnFGDQrtHU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2420888"/>
            <a:ext cx="285632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268760"/>
            <a:ext cx="9468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  <a:t>Сюжетно-ролевая игра «Автомобилист»</a:t>
            </a:r>
            <a:endParaRPr lang="ru-RU" sz="3200" b="1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5gvAsoSV2HU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200000">
            <a:off x="6630215" y="1874841"/>
            <a:ext cx="1976868" cy="2636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6gTQTX7J2s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44208" y="4509120"/>
            <a:ext cx="2448272" cy="1835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GMUG4KQGiS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131840" y="3356992"/>
            <a:ext cx="2987824" cy="2239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 оформления 'Мальчик и мыльные пузыри'">
  <a:themeElements>
    <a:clrScheme name="Тема Office 12">
      <a:dk1>
        <a:srgbClr val="CC9900"/>
      </a:dk1>
      <a:lt1>
        <a:srgbClr val="FFF9CF"/>
      </a:lt1>
      <a:dk2>
        <a:srgbClr val="996600"/>
      </a:dk2>
      <a:lt2>
        <a:srgbClr val="808080"/>
      </a:lt2>
      <a:accent1>
        <a:srgbClr val="E9E3B7"/>
      </a:accent1>
      <a:accent2>
        <a:srgbClr val="333399"/>
      </a:accent2>
      <a:accent3>
        <a:srgbClr val="FFFBE4"/>
      </a:accent3>
      <a:accent4>
        <a:srgbClr val="AE8200"/>
      </a:accent4>
      <a:accent5>
        <a:srgbClr val="F2EFD8"/>
      </a:accent5>
      <a:accent6>
        <a:srgbClr val="2D2D8A"/>
      </a:accent6>
      <a:hlink>
        <a:srgbClr val="009999"/>
      </a:hlink>
      <a:folHlink>
        <a:srgbClr val="669900"/>
      </a:folHlink>
    </a:clrScheme>
    <a:fontScheme name="Тема Offic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B08200"/>
        </a:dk1>
        <a:lt1>
          <a:srgbClr val="FFF5C9"/>
        </a:lt1>
        <a:dk2>
          <a:srgbClr val="000000"/>
        </a:dk2>
        <a:lt2>
          <a:srgbClr val="969696"/>
        </a:lt2>
        <a:accent1>
          <a:srgbClr val="FDED9B"/>
        </a:accent1>
        <a:accent2>
          <a:srgbClr val="FF9966"/>
        </a:accent2>
        <a:accent3>
          <a:srgbClr val="FFF9E1"/>
        </a:accent3>
        <a:accent4>
          <a:srgbClr val="966E00"/>
        </a:accent4>
        <a:accent5>
          <a:srgbClr val="FEF4CB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F8F8F8"/>
        </a:dk1>
        <a:lt1>
          <a:srgbClr val="FFFFFF"/>
        </a:lt1>
        <a:dk2>
          <a:srgbClr val="000000"/>
        </a:dk2>
        <a:lt2>
          <a:srgbClr val="333333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D4D4D4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2D2015"/>
        </a:dk1>
        <a:lt1>
          <a:srgbClr val="FFFFFF"/>
        </a:lt1>
        <a:dk2>
          <a:srgbClr val="808000"/>
        </a:dk2>
        <a:lt2>
          <a:srgbClr val="DFC08D"/>
        </a:lt2>
        <a:accent1>
          <a:srgbClr val="8F8F6D"/>
        </a:accent1>
        <a:accent2>
          <a:srgbClr val="8F5F2F"/>
        </a:accent2>
        <a:accent3>
          <a:srgbClr val="C0C0AA"/>
        </a:accent3>
        <a:accent4>
          <a:srgbClr val="DADADA"/>
        </a:accent4>
        <a:accent5>
          <a:srgbClr val="C6C6BA"/>
        </a:accent5>
        <a:accent6>
          <a:srgbClr val="81552A"/>
        </a:accent6>
        <a:hlink>
          <a:srgbClr val="CCB400"/>
        </a:hlink>
        <a:folHlink>
          <a:srgbClr val="4C5A5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777777"/>
        </a:dk1>
        <a:lt1>
          <a:srgbClr val="FFEFB5"/>
        </a:lt1>
        <a:dk2>
          <a:srgbClr val="818573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C1C2BC"/>
        </a:accent3>
        <a:accent4>
          <a:srgbClr val="DACC9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F8A1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3E3E5C"/>
        </a:dk1>
        <a:lt1>
          <a:srgbClr val="FFFFFF"/>
        </a:lt1>
        <a:dk2>
          <a:srgbClr val="8080AA"/>
        </a:dk2>
        <a:lt2>
          <a:srgbClr val="FFFFFF"/>
        </a:lt2>
        <a:accent1>
          <a:srgbClr val="8982A4"/>
        </a:accent1>
        <a:accent2>
          <a:srgbClr val="9C62CC"/>
        </a:accent2>
        <a:accent3>
          <a:srgbClr val="C0C0D2"/>
        </a:accent3>
        <a:accent4>
          <a:srgbClr val="DADADA"/>
        </a:accent4>
        <a:accent5>
          <a:srgbClr val="C4C1CF"/>
        </a:accent5>
        <a:accent6>
          <a:srgbClr val="8D58B9"/>
        </a:accent6>
        <a:hlink>
          <a:srgbClr val="FDE065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989400"/>
        </a:dk1>
        <a:lt1>
          <a:srgbClr val="FF9900"/>
        </a:lt1>
        <a:dk2>
          <a:srgbClr val="DFD293"/>
        </a:dk2>
        <a:lt2>
          <a:srgbClr val="5C1F00"/>
        </a:lt2>
        <a:accent1>
          <a:srgbClr val="FFCC00"/>
        </a:accent1>
        <a:accent2>
          <a:srgbClr val="BE7960"/>
        </a:accent2>
        <a:accent3>
          <a:srgbClr val="FFCAAA"/>
        </a:accent3>
        <a:accent4>
          <a:srgbClr val="817E00"/>
        </a:accent4>
        <a:accent5>
          <a:srgbClr val="FFE2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5A58"/>
        </a:dk1>
        <a:lt1>
          <a:srgbClr val="FFFFCC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AE"/>
        </a:accent4>
        <a:accent5>
          <a:srgbClr val="AAB8B7"/>
        </a:accent5>
        <a:accent6>
          <a:srgbClr val="6264B4"/>
        </a:accent6>
        <a:hlink>
          <a:srgbClr val="CCCC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DFFCD"/>
        </a:lt1>
        <a:dk2>
          <a:srgbClr val="0066CC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B8E2"/>
        </a:accent3>
        <a:accent4>
          <a:srgbClr val="D8DAAF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E2A700"/>
        </a:lt1>
        <a:dk2>
          <a:srgbClr val="808000"/>
        </a:dk2>
        <a:lt2>
          <a:srgbClr val="E3EBF1"/>
        </a:lt2>
        <a:accent1>
          <a:srgbClr val="767300"/>
        </a:accent1>
        <a:accent2>
          <a:srgbClr val="468A4B"/>
        </a:accent2>
        <a:accent3>
          <a:srgbClr val="C0C0AA"/>
        </a:accent3>
        <a:accent4>
          <a:srgbClr val="C18E00"/>
        </a:accent4>
        <a:accent5>
          <a:srgbClr val="BDBCAA"/>
        </a:accent5>
        <a:accent6>
          <a:srgbClr val="3F7D43"/>
        </a:accent6>
        <a:hlink>
          <a:srgbClr val="CC9900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669900"/>
        </a:dk1>
        <a:lt1>
          <a:srgbClr val="FFFFAD"/>
        </a:lt1>
        <a:dk2>
          <a:srgbClr val="666699"/>
        </a:dk2>
        <a:lt2>
          <a:srgbClr val="808080"/>
        </a:lt2>
        <a:accent1>
          <a:srgbClr val="F9FECE"/>
        </a:accent1>
        <a:accent2>
          <a:srgbClr val="CCC200"/>
        </a:accent2>
        <a:accent3>
          <a:srgbClr val="FFFFD3"/>
        </a:accent3>
        <a:accent4>
          <a:srgbClr val="568200"/>
        </a:accent4>
        <a:accent5>
          <a:srgbClr val="FBFEE3"/>
        </a:accent5>
        <a:accent6>
          <a:srgbClr val="B9B000"/>
        </a:accent6>
        <a:hlink>
          <a:srgbClr val="0099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FEF3D8"/>
        </a:dk1>
        <a:lt1>
          <a:srgbClr val="FCF9E2"/>
        </a:lt1>
        <a:dk2>
          <a:srgbClr val="808000"/>
        </a:dk2>
        <a:lt2>
          <a:srgbClr val="969696"/>
        </a:lt2>
        <a:accent1>
          <a:srgbClr val="C7AD2D"/>
        </a:accent1>
        <a:accent2>
          <a:srgbClr val="8DC6FF"/>
        </a:accent2>
        <a:accent3>
          <a:srgbClr val="FDFBEE"/>
        </a:accent3>
        <a:accent4>
          <a:srgbClr val="D9D0B8"/>
        </a:accent4>
        <a:accent5>
          <a:srgbClr val="E0D3AD"/>
        </a:accent5>
        <a:accent6>
          <a:srgbClr val="7FB3E7"/>
        </a:accent6>
        <a:hlink>
          <a:srgbClr val="0066CC"/>
        </a:hlink>
        <a:folHlink>
          <a:srgbClr val="768D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CC9900"/>
        </a:dk1>
        <a:lt1>
          <a:srgbClr val="FFF9CF"/>
        </a:lt1>
        <a:dk2>
          <a:srgbClr val="996600"/>
        </a:dk2>
        <a:lt2>
          <a:srgbClr val="808080"/>
        </a:lt2>
        <a:accent1>
          <a:srgbClr val="E9E3B7"/>
        </a:accent1>
        <a:accent2>
          <a:srgbClr val="333399"/>
        </a:accent2>
        <a:accent3>
          <a:srgbClr val="FFFBE4"/>
        </a:accent3>
        <a:accent4>
          <a:srgbClr val="AE8200"/>
        </a:accent4>
        <a:accent5>
          <a:srgbClr val="F2EFD8"/>
        </a:accent5>
        <a:accent6>
          <a:srgbClr val="2D2D8A"/>
        </a:accent6>
        <a:hlink>
          <a:srgbClr val="009999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'Мальчик и мыльные пузыри'</Template>
  <TotalTime>82</TotalTime>
  <Words>78</Words>
  <Application>Microsoft Office PowerPoint</Application>
  <PresentationFormat>Экран (4:3)</PresentationFormat>
  <Paragraphs>15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Шаблон оформления 'Мальчик и мыльные пузыри'</vt:lpstr>
      <vt:lpstr>Представление опыта по изготовлению сюжетно-ролевых игр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Представление опыта по изготовлению сюжетно-ролевых игр</dc:title>
  <dc:creator>Наташа</dc:creator>
  <cp:lastModifiedBy>Наташа</cp:lastModifiedBy>
  <cp:revision>14</cp:revision>
  <dcterms:created xsi:type="dcterms:W3CDTF">2016-01-07T10:22:15Z</dcterms:created>
  <dcterms:modified xsi:type="dcterms:W3CDTF">2019-12-12T07:12:18Z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TC010721251049</vt:lpwstr>
  </property>
</Properties>
</file>