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68" r:id="rId5"/>
    <p:sldId id="272" r:id="rId6"/>
    <p:sldId id="269" r:id="rId7"/>
    <p:sldId id="270" r:id="rId8"/>
    <p:sldId id="261" r:id="rId9"/>
    <p:sldId id="275" r:id="rId10"/>
    <p:sldId id="276" r:id="rId11"/>
    <p:sldId id="258" r:id="rId12"/>
    <p:sldId id="259" r:id="rId13"/>
    <p:sldId id="273" r:id="rId14"/>
    <p:sldId id="262" r:id="rId15"/>
    <p:sldId id="264" r:id="rId16"/>
    <p:sldId id="26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C1F67-827C-47D2-9464-2DBF9E5B273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D61B6-878D-470E-89BC-683E1FC04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1\Desktop\&#1085;&#1072;&#1091;&#1095;&#1085;&#1086;%20&#1080;&#1089;&#1089;&#1083;&#1077;&#1076;&#1086;&#1074;&#1072;&#1090;&#1077;&#1083;&#1100;&#1089;&#1082;&#1072;&#1103;%20&#1088;&#1072;&#1073;&#1086;&#1090;&#1072;\&#1042;&#1077;&#1090;&#1077;&#1088;&#1072;&#1085;%20&#1042;&#1054;&#1042;%20&#1056;&#1091;&#1076;&#1077;&#1085;&#1082;&#1086;%20&#1057;&#1090;&#1077;&#1087;&#1072;&#1085;%20&#1048;&#1074;&#1072;&#1085;&#1086;&#1074;&#1080;&#1095;.mp4" TargetMode="Externa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1\Desktop\&#1085;&#1072;&#1091;&#1095;&#1085;&#1086;%20&#1080;&#1089;&#1089;&#1083;&#1077;&#1076;&#1086;&#1074;&#1072;&#1090;&#1077;&#1083;&#1100;&#1089;&#1082;&#1072;&#1103;%20&#1088;&#1072;&#1073;&#1086;&#1090;&#1072;\VID-20191209-WA0001.mp4.mp4" TargetMode="Externa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548680"/>
            <a:ext cx="8291766" cy="53245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Научно-исследовательская работа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(посвящённая 75-летию окончания Великой Отечественной Войны)</a:t>
            </a:r>
            <a:endParaRPr lang="ru-RU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гордимся тобой - ветеран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77048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Из воспоминаний и литературы…</a:t>
            </a:r>
            <a:endParaRPr lang="ru-RU" sz="2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692696"/>
            <a:ext cx="9144000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«Из первых уст»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Сотрудники еженедельника «Аргументы и Факты» очень рады, что региональный проект «Победители» вызвал такой живой отклик жителей области, – комментирует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Ольга Сурадеева, генеральный директор ООО «АиФ-Омск».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– Все мы, ныне живущие, имеем уникальную возможность общения с живыми участника той страшной войны. И замечательно, что ветераны, несмотря на почтенный возраст, находят в себе силы для общения с молодым поколением».</a:t>
            </a: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 время поездок по муниципальных районам журналисты смогли убедиться, что и сами ветераны ценят это живое общение.</a:t>
            </a: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«Приезжайте как можно чаще, – говорит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Степан Руденко, ветеран из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Исилькульского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района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– Мне многое ещё хочется рассказать. Я в числе 17 добровольцев из нашего района попал на фронт. Воевал в составе 282-й дивизии, которая остановила гитлеровцев под Старой Руссой. Много там полегло наших ребят, страшно и вспоминать».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484784"/>
            <a:ext cx="7236296" cy="47940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8864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Имя ветерана Великой отечественной войны Руденко Степана Ивановича занесено в Книгу Почета районного Совета ветеранов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Ветеран ВОВ Руденко Степан Иванович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8640"/>
            <a:ext cx="766834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декабря 2019 г. в День Героев Отечества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исилькульская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городская библиотека №3 организовала диалог - встречу юных читателей с ветераном ВОВ С. И. Руденко.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правнукам расскажем о войне". Ребята впервые встретились с ветераном у него дома ,потрогали медали и ордена ,смогли задать ему вопросы о том, как он попал на фронт ,где встретил Победу, какие песни пели на войне солдаты и др.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8NROE5f4W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1844824"/>
            <a:ext cx="3219822" cy="4293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ukBlg4B7l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4427984" cy="5903979"/>
          </a:xfrm>
          <a:prstGeom prst="rect">
            <a:avLst/>
          </a:prstGeom>
        </p:spPr>
      </p:pic>
      <p:pic>
        <p:nvPicPr>
          <p:cNvPr id="5" name="Рисунок 4" descr="_Sgz72-GHX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0"/>
            <a:ext cx="4427984" cy="5903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AI0KC35ev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4515967" cy="6021288"/>
          </a:xfrm>
          <a:prstGeom prst="rect">
            <a:avLst/>
          </a:prstGeom>
        </p:spPr>
      </p:pic>
      <p:pic>
        <p:nvPicPr>
          <p:cNvPr id="5" name="Рисунок 4" descr="ki8Iad0lL4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8034" y="0"/>
            <a:ext cx="4515966" cy="6021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VID-20191209-WA0001.mp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" y="1556792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«Самое главное, чтобы не было войны. Война – это страшно. И главное в жизни – это мир на земле».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0064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Великая Отечественная война – одно из тех редких исторических событий, память о которых не стирается со временем. Все дальше и дальше уходят от нас эти страшные и в то же время героические дни, все меньше становится среди нас победивших в той войне ветеранов.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852936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ля нас, нынешнего подрастающего поколения, Великая Отечественная война - это далекое прошлое, событие, которое по мировосприятию не имеет прямого отношения к современной жизни. К сожалению, все меньше и меньше остается рядом с нами фронтовиков – время безжалостно. Поэтому очень важно, чтобы мы из первых уст, от живых участников тех событий узнали правду о войне, прониклись уважением и гордостью к ветеранам войны и тружеником тыла. Сегодня особенно важно вернуться к истокам нашей Великой Победы, осмыслить уроки и ценности этого величайшего события двадцатого века, что имеет огромное значение как для сохранения памяти о легендарных защитниках Родины, так и для воспитания молодого поколения в деле беззаветного служения Родине и своему народу.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357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Ветеран Руденко Степан Иванович</a:t>
            </a:r>
            <a:endParaRPr lang="ru-RU" dirty="0"/>
          </a:p>
        </p:txBody>
      </p:sp>
      <p:pic>
        <p:nvPicPr>
          <p:cNvPr id="5" name="Рисунок 4" descr="U3OFjl2dgq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20688"/>
            <a:ext cx="7008779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724054"/>
            <a:ext cx="896448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данного исследования: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проследить боевой и трудовой путь ветерана Великой Отечественной войны и ветерана Труда Руденко Степана Ивановича.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348880"/>
            <a:ext cx="8964488" cy="230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Для достижения этой цели я ставил следующие задачи: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1. Изучить боевой и трудовой путь ветерана.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2.Исследовать документы, фотографии.</a:t>
            </a: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3.Проанализировать факты биографии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Проблема работы: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сегодняшняя молодежь мало знает о Великой Отечественной войне, не задумывается, какой след оставила война в их семьях?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06896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 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познакомившись с судьбой Руденко С.И.,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 узнаем больше о Великой Отечественной войне, какой вклад он внес в победу.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                           </a:t>
            </a:r>
            <a:endParaRPr lang="ru-RU" sz="24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Память 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 Великой Отечественной войне будет сохранена, если каждый человек будет знать и помнить о войне и передавать эти воспоминания младшему поколению.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340768"/>
            <a:ext cx="9144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Объектом исследования является: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жизненный путь ветерана Великой Отечественной войны и ветерана Труда Руденко Степана Ивановича.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14096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Предметами исследования являются: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воспоминания, газетные статьи, </a:t>
            </a:r>
            <a:r>
              <a:rPr lang="ru-RU" sz="2400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видео-материалы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личный фото-архив семьи Руденко Степана Ивановича.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476672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данном исследовании использовались следующие методы: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беседа, изучение литературы, интервьюирование.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48478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 работы заключается в том,</a:t>
            </a:r>
            <a:r>
              <a:rPr lang="ru-RU" sz="2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что с каждым годом все меньше становится ветеранов, и тем ценнее информация, полученная из их рассказов, воспоминаний. Тема Великой Отечественной войны всегда актуальна, ведь все поколения должны знать свою историю.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100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Практическая значимость: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 состоит в том, что данный материал может быть использован для бесед на классных часах, уроках истории, для оформления стендов в школе.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OkTSEIiL6e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268760"/>
            <a:ext cx="3600400" cy="4800533"/>
          </a:xfrm>
          <a:prstGeom prst="rect">
            <a:avLst/>
          </a:prstGeom>
        </p:spPr>
      </p:pic>
      <p:pic>
        <p:nvPicPr>
          <p:cNvPr id="5" name="Рисунок 4" descr="hc5d0Z4hvo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268760"/>
            <a:ext cx="3651870" cy="48691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0"/>
            <a:ext cx="59046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Фото военных лет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2-01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77048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Из воспоминаний и литературы…</a:t>
            </a:r>
            <a:endParaRPr lang="ru-RU" sz="2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897686"/>
            <a:ext cx="9144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Депутат Законодательного собрания Омской области Степан БОНКОВСКИЙ побывал на празднике, посвященном 122 годовщине со дня основания города Исилькуля. В рамках торжественных мероприятий он совместно с руководством города и района поздравил лучших спортсменов, работников культуры, образования, людей, чья судьба тесно связана со становлением и развитием Исилькуля.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Особые поздравления были адресованы Степану Ивановичу РУДЕНКО, легендарному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исилькульцу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прошедшему всю Великую Отечественную войну в составе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разведроты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Он пять раз был ранен, дважды контужен. За заслуги перед Родиной Степан Иванович награжден Орденами Александра Невского, Отечественной войны 1 степени, Отечественной войны 2 степени, Орденом «Красной Звезды», медалью «За победу над Германией». День Победы 9 мая 1945 года Степан Иванович встретил в Румынии, в городе Бухаресте. В настоящее время Степан РУДЕНКО — активный участник Совета ветеранов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Исилькульского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района. Ветерана поздравили с присвоением звания Почетный житель города Исилькуля.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560</Words>
  <Application>Microsoft Office PowerPoint</Application>
  <PresentationFormat>Экран (4:3)</PresentationFormat>
  <Paragraphs>43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2019-12-04T05:11:30Z</dcterms:created>
  <dcterms:modified xsi:type="dcterms:W3CDTF">2019-12-12T05:31:22Z</dcterms:modified>
</cp:coreProperties>
</file>