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175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148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113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997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461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334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9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123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812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584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625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52557-734A-476B-A5B5-FEE6343BF8E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72B22-0B0C-48BC-BE5A-D91724493F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001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64498"/>
            <a:ext cx="10378189" cy="5396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Начальная школа-детский сад «ЮНЭК»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128602"/>
            <a:ext cx="9144000" cy="1928641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Мастер-класс по экологическому воспитанию «Путешествие почемучек»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1148"/>
            <a:ext cx="1225550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99" y="4057244"/>
            <a:ext cx="6255895" cy="28007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75161" y="5786203"/>
            <a:ext cx="4362138" cy="644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Подготовила:</a:t>
            </a: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в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оспитатель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Комаристая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О.В.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039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2660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09239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74164" y="1768839"/>
            <a:ext cx="9863528" cy="2458387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Разминка «Как вести себя в природе?»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9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4775"/>
            <a:ext cx="10515600" cy="95937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Игра «Изречения»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773" y="1454046"/>
            <a:ext cx="11467475" cy="5231567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Без хозяина земля – круглая сирота.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Растение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– земли украшения.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Сломать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дерево – недолго, вырастить – годы.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Одно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дерево погубил – посади сорок.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Много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леса – не губи, мало леса – береги, нет леса – посади.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Рощи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да леса – родного края краса.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Судьба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природы – судьба Родины.</a:t>
            </a:r>
            <a:endParaRPr lang="ru-RU" sz="4000" dirty="0" smtClean="0">
              <a:solidFill>
                <a:schemeClr val="accent5">
                  <a:lumMod val="50000"/>
                </a:schemeClr>
              </a:solidFill>
              <a:effectLst/>
              <a:latin typeface="Georgia" panose="02040502050405020303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7518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1850" y="884420"/>
            <a:ext cx="10515600" cy="1019331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Придумай загадку</a:t>
            </a:r>
            <a:endParaRPr lang="ru-RU" sz="5400" b="1" i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49" y="2638268"/>
            <a:ext cx="10980399" cy="3747541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Вариант №1: 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вербальный – описание </a:t>
            </a:r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предмета.</a:t>
            </a:r>
          </a:p>
          <a:p>
            <a:pPr algn="ctr"/>
            <a:endParaRPr lang="ru-RU" sz="4000" i="1" dirty="0" smtClean="0">
              <a:solidFill>
                <a:schemeClr val="accent5">
                  <a:lumMod val="75000"/>
                </a:schemeClr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4000" i="1" dirty="0" smtClean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Вариант №2: </a:t>
            </a:r>
            <a:r>
              <a:rPr lang="ru-RU" sz="4000" i="1" dirty="0">
                <a:solidFill>
                  <a:schemeClr val="accent5">
                    <a:lumMod val="75000"/>
                  </a:schemeClr>
                </a:solidFill>
                <a:latin typeface="Georgia" panose="02040502050405020303" pitchFamily="18" charset="0"/>
              </a:rPr>
              <a:t>невербальный – изображение мимикой, жестами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608413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648918"/>
            <a:ext cx="10515600" cy="959371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«Запоминающие знаки»</a:t>
            </a:r>
            <a:endParaRPr lang="ru-RU" sz="5400" b="1" i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3582650"/>
            <a:ext cx="10785527" cy="217357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Из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ряда табличек – рисунков выбрать знаки, напоминающие о культуре поведения в природе</a:t>
            </a:r>
          </a:p>
        </p:txBody>
      </p:sp>
    </p:spTree>
    <p:extLst>
      <p:ext uri="{BB962C8B-B14F-4D97-AF65-F5344CB8AC3E}">
        <p14:creationId xmlns:p14="http://schemas.microsoft.com/office/powerpoint/2010/main" xmlns="" val="2136246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48452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«Рассели животных»</a:t>
            </a:r>
            <a:endParaRPr lang="ru-RU" sz="5400" i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9626" y="3627621"/>
            <a:ext cx="11137692" cy="188875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В каждую природную зону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земли: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«Жаркие страны», «Арктика и Антарктика»,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«Горы»,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нужно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заселить животных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, птиц населяющих ту или иную зону. </a:t>
            </a:r>
          </a:p>
        </p:txBody>
      </p:sp>
    </p:spTree>
    <p:extLst>
      <p:ext uri="{BB962C8B-B14F-4D97-AF65-F5344CB8AC3E}">
        <p14:creationId xmlns:p14="http://schemas.microsoft.com/office/powerpoint/2010/main" xmlns="" val="2940689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4352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Georgia" panose="02040502050405020303" pitchFamily="18" charset="0"/>
              </a:rPr>
              <a:t>«Животный мир планеты»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3387778"/>
            <a:ext cx="10515600" cy="17988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Нужно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собрать из частей картинку животного и составить о животном рассказ из 3 -4 предложений.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80405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953590"/>
            <a:ext cx="10515600" cy="1175656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«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Собери Мусор»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612571"/>
            <a:ext cx="10515600" cy="320039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Стекло</a:t>
            </a:r>
          </a:p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Печатные издания</a:t>
            </a:r>
          </a:p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Не перерабатываемые отходы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41947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194</Words>
  <Application>Microsoft Office PowerPoint</Application>
  <PresentationFormat>Произвольный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Начальная школа-детский сад «ЮНЭК»</vt:lpstr>
      <vt:lpstr>Разминка «Как вести себя в природе?»</vt:lpstr>
      <vt:lpstr>Игра «Изречения»</vt:lpstr>
      <vt:lpstr>Придумай загадку</vt:lpstr>
      <vt:lpstr>«Запоминающие знаки»</vt:lpstr>
      <vt:lpstr>«Рассели животных»</vt:lpstr>
      <vt:lpstr>«Животный мир планеты»</vt:lpstr>
      <vt:lpstr>«Собери Мусор»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Начальная школа-детский сад «ЮНЭК»</dc:title>
  <dc:creator>user</dc:creator>
  <cp:lastModifiedBy>user</cp:lastModifiedBy>
  <cp:revision>13</cp:revision>
  <dcterms:created xsi:type="dcterms:W3CDTF">2019-01-24T06:25:45Z</dcterms:created>
  <dcterms:modified xsi:type="dcterms:W3CDTF">2019-01-24T13:18:12Z</dcterms:modified>
</cp:coreProperties>
</file>