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0" r:id="rId3"/>
    <p:sldId id="257" r:id="rId4"/>
    <p:sldId id="259" r:id="rId5"/>
    <p:sldId id="261" r:id="rId6"/>
    <p:sldId id="269" r:id="rId7"/>
    <p:sldId id="262" r:id="rId8"/>
    <p:sldId id="265" r:id="rId9"/>
    <p:sldId id="266" r:id="rId10"/>
    <p:sldId id="267" r:id="rId11"/>
    <p:sldId id="263" r:id="rId12"/>
    <p:sldId id="268" r:id="rId13"/>
    <p:sldId id="273" r:id="rId14"/>
    <p:sldId id="271" r:id="rId15"/>
    <p:sldId id="258" r:id="rId16"/>
    <p:sldId id="264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23A"/>
    <a:srgbClr val="590F65"/>
    <a:srgbClr val="481F67"/>
    <a:srgbClr val="2A0015"/>
    <a:srgbClr val="660033"/>
    <a:srgbClr val="0C090F"/>
    <a:srgbClr val="2E1110"/>
    <a:srgbClr val="4A1B1A"/>
    <a:srgbClr val="291F35"/>
    <a:srgbClr val="441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0966C-A046-4205-B596-CDBD11DD7AB2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6CBBFD-48D0-42A6-98DB-0D89838F2B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552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CBBFD-48D0-42A6-98DB-0D89838F2BA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CBBFD-48D0-42A6-98DB-0D89838F2BA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4" descr="C:\Users\User\Desktop\Рисунок3.png"/>
          <p:cNvPicPr>
            <a:picLocks noChangeAspect="1" noChangeArrowheads="1"/>
          </p:cNvPicPr>
          <p:nvPr/>
        </p:nvPicPr>
        <p:blipFill rotWithShape="1"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090" y="0"/>
            <a:ext cx="12192000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25839" y="2893325"/>
            <a:ext cx="6864823" cy="1501253"/>
          </a:xfrm>
        </p:spPr>
        <p:txBody>
          <a:bodyPr anchor="b">
            <a:noAutofit/>
          </a:bodyPr>
          <a:lstStyle>
            <a:lvl1pPr algn="ctr">
              <a:defRPr sz="5400" b="1">
                <a:solidFill>
                  <a:srgbClr val="002060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2191" y="4435522"/>
            <a:ext cx="6878471" cy="1064525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4" name="Рамка 33"/>
          <p:cNvSpPr/>
          <p:nvPr/>
        </p:nvSpPr>
        <p:spPr>
          <a:xfrm>
            <a:off x="3404578" y="2608729"/>
            <a:ext cx="7476564" cy="3209365"/>
          </a:xfrm>
          <a:prstGeom prst="frame">
            <a:avLst>
              <a:gd name="adj1" fmla="val 8367"/>
            </a:avLst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esktop\Рисунок1.png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643" y="-27725"/>
            <a:ext cx="627063" cy="683027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2" descr="C:\Users\User\Desktop\Рисунок1.png"/>
          <p:cNvPicPr>
            <a:picLocks noChangeAspect="1" noChangeArrowheads="1"/>
          </p:cNvPicPr>
          <p:nvPr/>
        </p:nvPicPr>
        <p:blipFill rotWithShape="1">
          <a:blip r:embed="rId4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9929" y="84323"/>
            <a:ext cx="96849" cy="6773677"/>
          </a:xfrm>
          <a:prstGeom prst="rect">
            <a:avLst/>
          </a:prstGeom>
          <a:solidFill>
            <a:schemeClr val="accent4"/>
          </a:solidFill>
          <a:ln>
            <a:solidFill>
              <a:schemeClr val="accent4">
                <a:lumMod val="50000"/>
              </a:schemeClr>
            </a:solidFill>
          </a:ln>
        </p:spPr>
      </p:pic>
      <p:cxnSp>
        <p:nvCxnSpPr>
          <p:cNvPr id="87" name="Прямая соединительная линия 86"/>
          <p:cNvCxnSpPr/>
          <p:nvPr/>
        </p:nvCxnSpPr>
        <p:spPr>
          <a:xfrm>
            <a:off x="1624804" y="127737"/>
            <a:ext cx="28575" cy="6602525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2" descr="C:\Users\User\Desktop\Рисунок1.png"/>
          <p:cNvPicPr>
            <a:picLocks noChangeAspect="1" noChangeArrowheads="1"/>
          </p:cNvPicPr>
          <p:nvPr/>
        </p:nvPicPr>
        <p:blipFill rotWithShape="1">
          <a:blip r:embed="rId5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656827" y="27725"/>
            <a:ext cx="110822" cy="6830275"/>
          </a:xfrm>
          <a:prstGeom prst="rect">
            <a:avLst/>
          </a:prstGeom>
          <a:solidFill>
            <a:schemeClr val="accent4"/>
          </a:solidFill>
          <a:ln>
            <a:solidFill>
              <a:schemeClr val="accent4">
                <a:lumMod val="50000"/>
              </a:schemeClr>
            </a:solidFill>
          </a:ln>
        </p:spPr>
      </p:pic>
      <p:cxnSp>
        <p:nvCxnSpPr>
          <p:cNvPr id="90" name="Прямая соединительная линия 89"/>
          <p:cNvCxnSpPr/>
          <p:nvPr/>
        </p:nvCxnSpPr>
        <p:spPr>
          <a:xfrm>
            <a:off x="11505783" y="61657"/>
            <a:ext cx="28575" cy="6602525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Рамка 34"/>
          <p:cNvSpPr/>
          <p:nvPr/>
        </p:nvSpPr>
        <p:spPr>
          <a:xfrm>
            <a:off x="32366" y="-14077"/>
            <a:ext cx="12162169" cy="6858000"/>
          </a:xfrm>
          <a:prstGeom prst="frame">
            <a:avLst>
              <a:gd name="adj1" fmla="val 3242"/>
            </a:avLst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15922"/>
      </p:ext>
    </p:extLst>
  </p:cSld>
  <p:clrMapOvr>
    <a:masterClrMapping/>
  </p:clrMapOvr>
  <p:transition advTm="63047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114107"/>
      </p:ext>
    </p:extLst>
  </p:cSld>
  <p:clrMapOvr>
    <a:masterClrMapping/>
  </p:clrMapOvr>
  <p:transition advTm="63047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502520"/>
      </p:ext>
    </p:extLst>
  </p:cSld>
  <p:clrMapOvr>
    <a:masterClrMapping/>
  </p:clrMapOvr>
  <p:transition advTm="63047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653592"/>
      </p:ext>
    </p:extLst>
  </p:cSld>
  <p:clrMapOvr>
    <a:masterClrMapping/>
  </p:clrMapOvr>
  <p:transition advTm="63047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237541"/>
      </p:ext>
    </p:extLst>
  </p:cSld>
  <p:clrMapOvr>
    <a:masterClrMapping/>
  </p:clrMapOvr>
  <p:transition advTm="63047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мка 5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4688"/>
            </a:avLst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11702"/>
      </p:ext>
    </p:extLst>
  </p:cSld>
  <p:clrMapOvr>
    <a:masterClrMapping/>
  </p:clrMapOvr>
  <p:transition advTm="63047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5484"/>
            </a:avLst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619968"/>
      </p:ext>
    </p:extLst>
  </p:cSld>
  <p:clrMapOvr>
    <a:masterClrMapping/>
  </p:clrMapOvr>
  <p:transition advTm="63047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855217"/>
      </p:ext>
    </p:extLst>
  </p:cSld>
  <p:clrMapOvr>
    <a:masterClrMapping/>
  </p:clrMapOvr>
  <p:transition advTm="63047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070582"/>
      </p:ext>
    </p:extLst>
  </p:cSld>
  <p:clrMapOvr>
    <a:masterClrMapping/>
  </p:clrMapOvr>
  <p:transition advTm="63047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52B4-15BD-473D-B7EC-7AD51CED84B6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577352"/>
      </p:ext>
    </p:extLst>
  </p:cSld>
  <p:clrMapOvr>
    <a:masterClrMapping/>
  </p:clrMapOvr>
  <p:transition advTm="63047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B52B4-15BD-473D-B7EC-7AD51CED84B6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19595-FB4A-4085-9DE5-22E2AF30A9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Рамка 24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896"/>
            </a:avLst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70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ransition advTm="63047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1" kern="1200">
          <a:solidFill>
            <a:schemeClr val="accent4">
              <a:lumMod val="75000"/>
            </a:schemeClr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42;&#1077;&#1089;&#1105;&#1083;&#1099;&#1081;%20&#1091;&#1088;&#1086;&#1082;%20&#1088;&#1072;&#1076;&#1080;&#1086;&#1085;&#1103;&#1085;&#1080;\Radionyanya-Zanimatelnaya.mp3" TargetMode="Externa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NUL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NUL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../media/image2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3.xml"/><Relationship Id="rId4" Type="http://schemas.openxmlformats.org/officeDocument/2006/relationships/image" Target="NUL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dl5.glitter-graphics.net/pub/2035/2035375ttnl2hgwzr.gif" TargetMode="External"/><Relationship Id="rId13" Type="http://schemas.openxmlformats.org/officeDocument/2006/relationships/hyperlink" Target="http://kino-aktiv.ru/uploads/posts/2012-12/1355777053_kino19.jpg" TargetMode="External"/><Relationship Id="rId18" Type="http://schemas.openxmlformats.org/officeDocument/2006/relationships/hyperlink" Target="http://best-guide.ru/wp-content/uploads/2013/10/%D0%9A%D0%B0%D1%88%D0%BD%D0%B5-%D1%81%D0%B2%D0%BE%D0%B1.jpg" TargetMode="External"/><Relationship Id="rId3" Type="http://schemas.openxmlformats.org/officeDocument/2006/relationships/hyperlink" Target="http://totali-spays2008.narod.ru/gif/boygirl/boy16.gif" TargetMode="External"/><Relationship Id="rId21" Type="http://schemas.openxmlformats.org/officeDocument/2006/relationships/hyperlink" Target="http://www.chaostrivia.com/images/content/questionpics/pic1492.jpg" TargetMode="External"/><Relationship Id="rId7" Type="http://schemas.openxmlformats.org/officeDocument/2006/relationships/hyperlink" Target="http://s1.uploads.ru/t/E6SQI.png" TargetMode="External"/><Relationship Id="rId12" Type="http://schemas.openxmlformats.org/officeDocument/2006/relationships/hyperlink" Target="http://mynews-in.net/upload/news/2011/04/14/2370766_1.jpg" TargetMode="External"/><Relationship Id="rId17" Type="http://schemas.openxmlformats.org/officeDocument/2006/relationships/hyperlink" Target="http://ufa.minfor.ru/file/18888.jpg" TargetMode="External"/><Relationship Id="rId2" Type="http://schemas.openxmlformats.org/officeDocument/2006/relationships/hyperlink" Target="http://www.gifss.es/dollz/candy_chicos/10.gif" TargetMode="External"/><Relationship Id="rId16" Type="http://schemas.openxmlformats.org/officeDocument/2006/relationships/hyperlink" Target="http://podarok-moscow.ru/admin/pictures/38114b.jpg" TargetMode="External"/><Relationship Id="rId20" Type="http://schemas.openxmlformats.org/officeDocument/2006/relationships/hyperlink" Target="http://img.artoff.ru/_i/500/orig/146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ld.tvc.ru/showImage.ashx?faid=dda9f8d4-4b5f-4175-8e6c-224f4ed145ac&amp;w=320&amp;h=240" TargetMode="External"/><Relationship Id="rId11" Type="http://schemas.openxmlformats.org/officeDocument/2006/relationships/hyperlink" Target="http://filippoghidoni.altervista.org/alterpages/medium/5489284-illustrazione-dello-sfondo-astratto-con-un-film-ciak-e-una-bobina1.jpg" TargetMode="External"/><Relationship Id="rId24" Type="http://schemas.openxmlformats.org/officeDocument/2006/relationships/image" Target="NULL"/><Relationship Id="rId5" Type="http://schemas.openxmlformats.org/officeDocument/2006/relationships/hyperlink" Target="http://thumbs.gograph.com/gg58199531.jpg" TargetMode="External"/><Relationship Id="rId15" Type="http://schemas.openxmlformats.org/officeDocument/2006/relationships/hyperlink" Target="http://news.vpn.by/images/779960_3.jpg" TargetMode="External"/><Relationship Id="rId23" Type="http://schemas.openxmlformats.org/officeDocument/2006/relationships/hyperlink" Target="http://argumenti.ru/images/preview/arhnews/884d86e38af6a4e570ccd2a75ac7065e.jpg" TargetMode="External"/><Relationship Id="rId10" Type="http://schemas.openxmlformats.org/officeDocument/2006/relationships/hyperlink" Target="http://i.allday.ru/uploads/posts/1209840389_filmstripvector_500.jpg" TargetMode="External"/><Relationship Id="rId19" Type="http://schemas.openxmlformats.org/officeDocument/2006/relationships/hyperlink" Target="http://popugaichik.ucoz.ru/_pu/0/s97998.jpg" TargetMode="External"/><Relationship Id="rId4" Type="http://schemas.openxmlformats.org/officeDocument/2006/relationships/hyperlink" Target="http://www.advmarket.ru/claw_mon/1a3aba111f.gif" TargetMode="External"/><Relationship Id="rId9" Type="http://schemas.openxmlformats.org/officeDocument/2006/relationships/hyperlink" Target="http://img-fotki.yandex.ru/get/6214/23429204.2c8/0_77e47_2bd0c0e4_XL" TargetMode="External"/><Relationship Id="rId14" Type="http://schemas.openxmlformats.org/officeDocument/2006/relationships/hyperlink" Target="http://i051.radikal.ru/1107/fb/7ecc2497070b.jpg" TargetMode="External"/><Relationship Id="rId22" Type="http://schemas.openxmlformats.org/officeDocument/2006/relationships/hyperlink" Target="http://ic.pics.livejournal.com/mahnatik/14859529/165208/165208_320.jpg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f-picture.net/lfp/i019.radikal.ru/1312/f2/f9ba54902c0b.jpg/htm" TargetMode="External"/><Relationship Id="rId13" Type="http://schemas.openxmlformats.org/officeDocument/2006/relationships/hyperlink" Target="http://www.touran-club.ru/attachments/5531d1343221693t-interesnaya-ssylka-radioniania.jpg" TargetMode="External"/><Relationship Id="rId3" Type="http://schemas.openxmlformats.org/officeDocument/2006/relationships/hyperlink" Target="http://img-fotki.yandex.ru/get/6611/134091466.1e/0_8fa02_344cb147_XL" TargetMode="External"/><Relationship Id="rId7" Type="http://schemas.openxmlformats.org/officeDocument/2006/relationships/hyperlink" Target="http://opticbox.ru/items/i3964/full_text/%CE%F7%EA%E8-%EF%E5%ED%F1%ED%E5.jpg" TargetMode="External"/><Relationship Id="rId12" Type="http://schemas.openxmlformats.org/officeDocument/2006/relationships/hyperlink" Target="http://poiskm.com/artist/892394-Radionyanya" TargetMode="External"/><Relationship Id="rId2" Type="http://schemas.openxmlformats.org/officeDocument/2006/relationships/hyperlink" Target="http://www.bluesbrothers.ru/rubriki/steinwaysons_art_case_photo_02/art_case_photo/art_case_photo_alma-tadema_01.jpg" TargetMode="External"/><Relationship Id="rId16" Type="http://schemas.openxmlformats.org/officeDocument/2006/relationships/hyperlink" Target="http://audio-knigki.com/uploads/posts/2013-08/1376852615_radionyanya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orod.tomsk.ru/uploads/7643/1300094676/002_3.jpg" TargetMode="External"/><Relationship Id="rId11" Type="http://schemas.openxmlformats.org/officeDocument/2006/relationships/hyperlink" Target="http://data16.gallery.ru/albums/gallery/174772-171b6-60999748-m750x740-u33698.jpg" TargetMode="External"/><Relationship Id="rId5" Type="http://schemas.openxmlformats.org/officeDocument/2006/relationships/hyperlink" Target="http://greekholidays.ru/files/images/hotel/2013/02/westin_resort-24_0.jpg" TargetMode="External"/><Relationship Id="rId15" Type="http://schemas.openxmlformats.org/officeDocument/2006/relationships/hyperlink" Target="http://www.shop.philips.ru/media/catalog/product/cache/1/small_image/800x600/9df78eab33525d08d6e5fb8d27136e95/s/c/scd580_00-rtp-global-001_highres.jpg" TargetMode="External"/><Relationship Id="rId10" Type="http://schemas.openxmlformats.org/officeDocument/2006/relationships/hyperlink" Target="http://900igr.net/datai/obg/PDD-doroga/0007-005-Vidy-rabot-v-ramkakh-programmy-Perekrjostok.jpg" TargetMode="External"/><Relationship Id="rId4" Type="http://schemas.openxmlformats.org/officeDocument/2006/relationships/hyperlink" Target="http://static.playcast.ru/uploads/2013/11/21/6623071.png" TargetMode="External"/><Relationship Id="rId9" Type="http://schemas.openxmlformats.org/officeDocument/2006/relationships/hyperlink" Target="http://www.izhevskinfo.ru/pictures/news/9690.jpg" TargetMode="External"/><Relationship Id="rId14" Type="http://schemas.openxmlformats.org/officeDocument/2006/relationships/hyperlink" Target="http://plastinka.org/uploads/posts/2009-05/1243347733_radionanya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9" name="Picture 9" descr="http://audio-knigki.com/uploads/posts/2013-08/1376852615_radionyany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02683" y="726871"/>
            <a:ext cx="1816918" cy="1917213"/>
          </a:xfrm>
          <a:prstGeom prst="ellipse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9" name="Овал 8"/>
          <p:cNvSpPr/>
          <p:nvPr/>
        </p:nvSpPr>
        <p:spPr>
          <a:xfrm>
            <a:off x="5836920" y="1371600"/>
            <a:ext cx="716280" cy="426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56319" y="2849880"/>
            <a:ext cx="6864823" cy="254508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5900"/>
              </a:lnSpc>
            </a:pPr>
            <a:r>
              <a:rPr lang="ru-RU" sz="6600" dirty="0" smtClean="0">
                <a:ln w="11430"/>
                <a:solidFill>
                  <a:srgbClr val="23004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Эти несклоняемые существительные</a:t>
            </a:r>
            <a:endParaRPr lang="ru-RU" sz="6600" dirty="0">
              <a:ln w="11430"/>
              <a:solidFill>
                <a:srgbClr val="23004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Radionyanya-Zanimatelna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426720" y="6096000"/>
            <a:ext cx="304800" cy="304800"/>
          </a:xfrm>
          <a:prstGeom prst="rect">
            <a:avLst/>
          </a:prstGeom>
        </p:spPr>
      </p:pic>
      <p:pic>
        <p:nvPicPr>
          <p:cNvPr id="15362" name="Picture 2" descr="http://www.touran-club.ru/attachments/5531d1343221693t-interesnaya-ssylka-radioniani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920020">
            <a:off x="226693" y="2357722"/>
            <a:ext cx="3517668" cy="2656206"/>
          </a:xfrm>
          <a:prstGeom prst="round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5364" name="Picture 4" descr="http://plastinka.org/uploads/posts/2009-05/1243347733_radionanya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65375">
            <a:off x="9174477" y="1219200"/>
            <a:ext cx="2542386" cy="1965960"/>
          </a:xfrm>
          <a:prstGeom prst="round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5367" name="Picture 7" descr="C:\Users\User\Desktop\Рисунок1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760416" y="655320"/>
            <a:ext cx="1727187" cy="157733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1" name="TextBox 10"/>
          <p:cNvSpPr txBox="1"/>
          <p:nvPr/>
        </p:nvSpPr>
        <p:spPr>
          <a:xfrm>
            <a:off x="3718560" y="5989320"/>
            <a:ext cx="684276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2D223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Занимательный материал для урока русского языка. 6 класс</a:t>
            </a:r>
            <a:endParaRPr lang="ru-RU" b="1" dirty="0">
              <a:solidFill>
                <a:srgbClr val="2D223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2504131"/>
      </p:ext>
    </p:extLst>
  </p:cSld>
  <p:clrMapOvr>
    <a:masterClrMapping/>
  </p:clrMapOvr>
  <p:transition advTm="3209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4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news.vpn.by/images/779960_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9895" y="458153"/>
            <a:ext cx="5513705" cy="441096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35844" name="Picture 4" descr="http://opticbox.ru/items/i3964/full_text/%CE%F7%EA%E8-%EF%E5%ED%F1%ED%E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6202680" y="831532"/>
            <a:ext cx="5166360" cy="378213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5846" name="Picture 6" descr="http://gorod.tomsk.ru/uploads/7643/1300094676/002_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74720" y="1836420"/>
            <a:ext cx="2514600" cy="3105150"/>
          </a:xfrm>
          <a:prstGeom prst="roundRect">
            <a:avLst/>
          </a:prstGeom>
          <a:noFill/>
          <a:effectLst>
            <a:softEdge rad="1270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98748" y="4890254"/>
            <a:ext cx="10968411" cy="141968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lnSpc>
                <a:spcPts val="5100"/>
              </a:lnSpc>
            </a:pPr>
            <a:r>
              <a:rPr lang="ru-RU" sz="5400" b="1" dirty="0" smtClean="0">
                <a:ln/>
                <a:solidFill>
                  <a:srgbClr val="0C090F"/>
                </a:solidFill>
              </a:rPr>
              <a:t>Тут и взрослый, сняв </a:t>
            </a:r>
            <a:r>
              <a:rPr lang="ru-RU" sz="5400" b="1" dirty="0" err="1" smtClean="0">
                <a:ln/>
                <a:solidFill>
                  <a:srgbClr val="0C090F"/>
                </a:solidFill>
              </a:rPr>
              <a:t>пенсню</a:t>
            </a:r>
            <a:r>
              <a:rPr lang="ru-RU" sz="5400" b="1" dirty="0" smtClean="0">
                <a:ln/>
                <a:solidFill>
                  <a:srgbClr val="0C090F"/>
                </a:solidFill>
              </a:rPr>
              <a:t>, хохотал на всю </a:t>
            </a:r>
            <a:r>
              <a:rPr lang="ru-RU" sz="5400" b="1" dirty="0" err="1" smtClean="0">
                <a:ln/>
                <a:solidFill>
                  <a:srgbClr val="0C090F"/>
                </a:solidFill>
              </a:rPr>
              <a:t>киню</a:t>
            </a:r>
            <a:r>
              <a:rPr lang="ru-RU" sz="5400" b="1" dirty="0" smtClean="0">
                <a:ln/>
                <a:solidFill>
                  <a:srgbClr val="0C090F"/>
                </a:solidFill>
              </a:rPr>
              <a:t> </a:t>
            </a:r>
            <a:endParaRPr lang="ru-RU" sz="5400" b="1" dirty="0">
              <a:ln/>
              <a:solidFill>
                <a:srgbClr val="0C090F"/>
              </a:solidFill>
            </a:endParaRPr>
          </a:p>
        </p:txBody>
      </p:sp>
    </p:spTree>
  </p:cSld>
  <p:clrMapOvr>
    <a:masterClrMapping/>
  </p:clrMapOvr>
  <p:transition advTm="12735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0" name="Picture 6" descr="http://kino-aktiv.ru/uploads/posts/2012-12/1355777053_kino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0400" y="549592"/>
            <a:ext cx="5438607" cy="3732848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Picture 2" descr="http://www.gifss.es/dollz/candy_chicos/10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5656" y="563881"/>
            <a:ext cx="1535430" cy="435864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6" name="Picture 4" descr="http://totali-spays2008.narod.ru/gif/boygirl/boy16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519807" y="517841"/>
            <a:ext cx="1574913" cy="441991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7" name="Прямоугольник 6"/>
          <p:cNvSpPr/>
          <p:nvPr/>
        </p:nvSpPr>
        <p:spPr>
          <a:xfrm>
            <a:off x="783630" y="4783574"/>
            <a:ext cx="10798770" cy="164198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6000"/>
              </a:lnSpc>
            </a:pPr>
            <a:r>
              <a:rPr lang="ru-RU" sz="6000" b="1" dirty="0" smtClean="0">
                <a:ln w="11430"/>
                <a:solidFill>
                  <a:srgbClr val="2E111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Интересное  кино, жаль, что кончилось оно… </a:t>
            </a:r>
            <a:endParaRPr lang="ru-RU" sz="6000" b="1" dirty="0">
              <a:ln w="11430"/>
              <a:solidFill>
                <a:srgbClr val="2E111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9094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izhevskinfo.ru/pictures/news/969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9895" y="540606"/>
            <a:ext cx="4766945" cy="358324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6868" name="Picture 4" descr="http://i019.radikal.ru/1312/f2/f9ba54902c0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71360" y="624840"/>
            <a:ext cx="4457459" cy="35052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" name="Picture 2" descr="http://www.gifss.es/dollz/candy_chicos/10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5175" y="975994"/>
            <a:ext cx="1383665" cy="392782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" name="Picture 4" descr="http://totali-spays2008.narod.ru/gif/boygirl/boy16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91655" y="1081721"/>
            <a:ext cx="1322705" cy="3712109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8" name="Прямоугольник 7"/>
          <p:cNvSpPr/>
          <p:nvPr/>
        </p:nvSpPr>
        <p:spPr>
          <a:xfrm>
            <a:off x="481010" y="4844534"/>
            <a:ext cx="11162350" cy="173380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lnSpc>
                <a:spcPts val="6400"/>
              </a:lnSpc>
            </a:pPr>
            <a:r>
              <a:rPr lang="ru-RU" sz="6000" b="1" dirty="0" smtClean="0">
                <a:ln/>
                <a:solidFill>
                  <a:srgbClr val="2A0015"/>
                </a:solidFill>
              </a:rPr>
              <a:t>В гардероб пора бежать: будут </a:t>
            </a:r>
            <a:r>
              <a:rPr lang="ru-RU" sz="6000" b="1" dirty="0" err="1" smtClean="0">
                <a:ln/>
                <a:solidFill>
                  <a:srgbClr val="2A0015"/>
                </a:solidFill>
              </a:rPr>
              <a:t>польта</a:t>
            </a:r>
            <a:r>
              <a:rPr lang="ru-RU" sz="6000" b="1" dirty="0" smtClean="0">
                <a:ln/>
                <a:solidFill>
                  <a:srgbClr val="2A0015"/>
                </a:solidFill>
              </a:rPr>
              <a:t> выдавать. </a:t>
            </a:r>
            <a:r>
              <a:rPr lang="ru-RU" b="1" dirty="0" smtClean="0">
                <a:ln/>
                <a:solidFill>
                  <a:srgbClr val="2A0015"/>
                </a:solidFill>
              </a:rPr>
              <a:t>Аркадий  Хайт</a:t>
            </a:r>
            <a:endParaRPr lang="ru-RU" b="1" dirty="0">
              <a:ln/>
              <a:solidFill>
                <a:srgbClr val="2A0015"/>
              </a:solidFill>
            </a:endParaRPr>
          </a:p>
        </p:txBody>
      </p:sp>
    </p:spTree>
  </p:cSld>
  <p:clrMapOvr>
    <a:masterClrMapping/>
  </p:clrMapOvr>
  <p:transition advTm="13484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lastinka.org/uploads/posts/2009-05/1243347733_radionany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30676" y="2101829"/>
            <a:ext cx="2788924" cy="2453640"/>
          </a:xfrm>
          <a:prstGeom prst="ellipse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Picture 2" descr="http://ufa.minfor.ru/file/18888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63582" y="1494801"/>
            <a:ext cx="1706880" cy="198758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perspectiveContrastingLeftFacing"/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6" name="Picture 6" descr="http://podarok-moscow.ru/admin/pictures/38114b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38972" y="1522708"/>
            <a:ext cx="1004987" cy="191791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perspectiveContrastingRightFacing"/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7" name="Picture 4" descr="http://opticbox.ru/items/i3964/full_text/%CE%F7%EA%E8-%EF%E5%ED%F1%ED%E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/>
          </a:blip>
          <a:srcRect/>
          <a:stretch>
            <a:fillRect/>
          </a:stretch>
        </p:blipFill>
        <p:spPr bwMode="auto">
          <a:xfrm>
            <a:off x="5523079" y="1079463"/>
            <a:ext cx="2148582" cy="157291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8" name="Picture 2" descr="http://img-fotki.yandex.ru/get/6611/134091466.1e/0_8fa02_344cb147_X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94170" y="3580898"/>
            <a:ext cx="2172604" cy="279019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" name="Picture 2" descr="http://www.gifss.es/dollz/candy_chicos/10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67001" y="3558411"/>
            <a:ext cx="1111669" cy="295309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HeroicExtremeLeftFacing"/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" name="Picture 4" descr="http://totali-spays2008.narod.ru/gif/boygirl/boy16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5315402" y="3651111"/>
            <a:ext cx="1286876" cy="286561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perspectiveContrastingRightFacing"/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1" name="Picture 8" descr="http://popugaichik.ucoz.ru/_pu/0/s97998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825797" y="1583151"/>
            <a:ext cx="1814365" cy="2775489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2" name="Picture 6" descr="http://kino-aktiv.ru/uploads/posts/2012-12/1355777053_kino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6427" y="604434"/>
            <a:ext cx="1709359" cy="1456841"/>
          </a:xfrm>
          <a:prstGeom prst="round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3" name="Прямоугольник 12"/>
          <p:cNvSpPr/>
          <p:nvPr/>
        </p:nvSpPr>
        <p:spPr>
          <a:xfrm>
            <a:off x="2939939" y="504138"/>
            <a:ext cx="65905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481F67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 надо запомнить!</a:t>
            </a:r>
            <a:endParaRPr lang="ru-RU" sz="5400" b="1" dirty="0">
              <a:ln w="11430"/>
              <a:solidFill>
                <a:srgbClr val="481F67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4" name="Picture 4" descr="http://www.bluesbrothers.ru/rubriki/steinwaysons_art_case_photo_02/art_case_photo/art_case_photo_alma-tadema_01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39197" y="1783397"/>
            <a:ext cx="2427446" cy="269716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15" name="Picture 6" descr="http://static.playcast.ru/uploads/2013/11/21/662307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71529">
            <a:off x="9318870" y="676993"/>
            <a:ext cx="2246470" cy="1277279"/>
          </a:xfrm>
          <a:prstGeom prst="rect">
            <a:avLst/>
          </a:prstGeom>
          <a:noFill/>
        </p:spPr>
      </p:pic>
      <p:pic>
        <p:nvPicPr>
          <p:cNvPr id="16" name="Picture 2" descr="http://dl5.glitter-graphics.net/pub/2035/2035375ttnl2hgwzr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01264" y="3425124"/>
            <a:ext cx="2165472" cy="291600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7" name="Picture 4" descr="http://www.chaostrivia.com/images/content/questionpics/pic149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BFC"/>
              </a:clrFrom>
              <a:clrTo>
                <a:srgbClr val="FDFB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281" y="2575559"/>
            <a:ext cx="1775876" cy="268803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8" name="Picture 2" descr="http://img.artoff.ru/_i/500/orig/14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55191" y="4556760"/>
            <a:ext cx="1996440" cy="124777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isometricTopUp"/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8674" name="Picture 2" descr="http://ic.pics.livejournal.com/mahnatik/14859529/165208/165208_3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25871" y="4587240"/>
            <a:ext cx="1889759" cy="1417320"/>
          </a:xfrm>
          <a:prstGeom prst="round2Diag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advTm="58391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0560" y="663923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98120" y="240664"/>
            <a:ext cx="6385560" cy="6082643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5000"/>
              </a:lnSpc>
              <a:buNone/>
            </a:pP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Чтобы грамотными стать</a:t>
            </a:r>
            <a:b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писать отлично,</a:t>
            </a:r>
            <a:b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Никогда нельзя менять</a:t>
            </a:r>
            <a:b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падежах различных</a:t>
            </a:r>
            <a:b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 </a:t>
            </a:r>
            <a:r>
              <a:rPr lang="ru-RU" sz="4400" b="1" u="sng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кино,</a:t>
            </a: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 </a:t>
            </a:r>
            <a:r>
              <a:rPr lang="ru-RU" sz="4400" b="1" u="sng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домино,</a:t>
            </a: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 </a:t>
            </a:r>
            <a:r>
              <a:rPr lang="ru-RU" sz="4400" b="1" u="sng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бюро,</a:t>
            </a:r>
          </a:p>
          <a:p>
            <a:pPr>
              <a:lnSpc>
                <a:spcPts val="5000"/>
              </a:lnSpc>
              <a:buNone/>
            </a:pP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 ни </a:t>
            </a:r>
            <a:r>
              <a:rPr lang="ru-RU" sz="4400" b="1" u="sng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метро</a:t>
            </a: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sz="4400" b="1" u="sng" dirty="0" smtClean="0">
              <a:ln w="11430"/>
              <a:solidFill>
                <a:schemeClr val="accent4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lnSpc>
                <a:spcPts val="5000"/>
              </a:lnSpc>
              <a:buNone/>
            </a:pP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44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7452360" y="286384"/>
            <a:ext cx="4206240" cy="623633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800"/>
              </a:lnSpc>
              <a:buNone/>
            </a:pP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 </a:t>
            </a:r>
            <a:r>
              <a:rPr lang="ru-RU" sz="4400" b="1" u="sng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кашне</a:t>
            </a: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b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ни </a:t>
            </a:r>
            <a:r>
              <a:rPr lang="ru-RU" sz="4400" b="1" u="sng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пенсне</a:t>
            </a: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b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 </a:t>
            </a:r>
            <a:r>
              <a:rPr lang="ru-RU" sz="4400" b="1" u="sng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шоссе</a:t>
            </a: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b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 </a:t>
            </a:r>
            <a:r>
              <a:rPr lang="ru-RU" sz="4400" b="1" u="sng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шимпанзе</a:t>
            </a: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b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 </a:t>
            </a:r>
            <a:r>
              <a:rPr lang="ru-RU" sz="4400" b="1" u="sng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какао</a:t>
            </a: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b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 </a:t>
            </a:r>
            <a:r>
              <a:rPr lang="ru-RU" sz="4400" b="1" u="sng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депо</a:t>
            </a: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b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 </a:t>
            </a:r>
            <a:r>
              <a:rPr lang="ru-RU" sz="4400" b="1" u="sng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кафе</a:t>
            </a: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ни </a:t>
            </a:r>
            <a:r>
              <a:rPr lang="ru-RU" sz="4400" b="1" u="sng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пальто</a:t>
            </a:r>
            <a:r>
              <a:rPr lang="ru-RU" sz="44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endParaRPr lang="ru-RU" sz="44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2" descr="http://www.gifss.es/dollz/candy_chicos/10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43016" y="365760"/>
            <a:ext cx="1040296" cy="295309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" name="Picture 4" descr="http://totali-spays2008.narod.ru/gif/boygirl/boy16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896600" y="3604616"/>
            <a:ext cx="1021080" cy="286561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3953358" y="5269865"/>
            <a:ext cx="5423115" cy="1588135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228600" marR="0" lvl="0" indent="-228600" algn="l" defTabSz="914400" rtl="0" eaLnBrk="1" fontAlgn="auto" latinLnBrk="0" hangingPunct="1">
              <a:lnSpc>
                <a:spcPts val="38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ни </a:t>
            </a:r>
            <a:r>
              <a:rPr kumimoji="0" lang="ru-RU" sz="4400" b="1" i="0" u="sng" strike="noStrike" kern="1200" cap="none" spc="0" normalizeH="0" baseline="0" noProof="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колибри, какаду, </a:t>
            </a:r>
          </a:p>
          <a:p>
            <a:pPr marL="228600" marR="0" lvl="0" indent="-228600" algn="l" defTabSz="914400" rtl="0" eaLnBrk="1" fontAlgn="auto" latinLnBrk="0" hangingPunct="1">
              <a:lnSpc>
                <a:spcPts val="38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ни </a:t>
            </a:r>
            <a:r>
              <a:rPr kumimoji="0" lang="ru-RU" sz="4400" b="1" i="0" u="sng" strike="noStrike" kern="1200" cap="none" spc="0" normalizeH="0" baseline="0" noProof="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жюри, </a:t>
            </a:r>
            <a:r>
              <a:rPr kumimoji="0" lang="ru-RU" sz="4400" b="1" i="0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ни</a:t>
            </a:r>
            <a:r>
              <a:rPr kumimoji="0" lang="ru-RU" sz="4400" b="1" i="0" u="sng" strike="noStrike" kern="1200" cap="none" spc="0" normalizeH="0" baseline="0" noProof="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кенгуру</a:t>
            </a:r>
          </a:p>
          <a:p>
            <a:pPr marL="228600" marR="0" lvl="0" indent="-228600" algn="l" defTabSz="914400" rtl="0" eaLnBrk="1" fontAlgn="auto" latinLnBrk="0" hangingPunct="1">
              <a:lnSpc>
                <a:spcPts val="38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44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6" descr="http://static.playcast.ru/uploads/2013/11/21/662307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22616">
            <a:off x="4537886" y="3563516"/>
            <a:ext cx="2618026" cy="1488535"/>
          </a:xfrm>
          <a:prstGeom prst="rect">
            <a:avLst/>
          </a:prstGeom>
          <a:noFill/>
        </p:spPr>
      </p:pic>
    </p:spTree>
  </p:cSld>
  <p:clrMapOvr>
    <a:masterClrMapping/>
  </p:clrMapOvr>
  <p:transition advTm="59421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499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Интернет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280" y="960120"/>
            <a:ext cx="11445240" cy="5577840"/>
          </a:xfrm>
        </p:spPr>
        <p:txBody>
          <a:bodyPr>
            <a:normAutofit/>
          </a:bodyPr>
          <a:lstStyle/>
          <a:p>
            <a:r>
              <a:rPr lang="en-US" sz="900" dirty="0" smtClean="0">
                <a:hlinkClick r:id="rId2"/>
              </a:rPr>
              <a:t>http://www.gifss.es/dollz/candy_chicos/10.gif</a:t>
            </a:r>
            <a:endParaRPr lang="ru-RU" sz="900" dirty="0" smtClean="0"/>
          </a:p>
          <a:p>
            <a:r>
              <a:rPr lang="en-US" sz="900" dirty="0" smtClean="0">
                <a:hlinkClick r:id="rId3"/>
              </a:rPr>
              <a:t>http://totali-spays2008.narod.ru/gif/boygirl/boy16.gif</a:t>
            </a:r>
            <a:endParaRPr lang="ru-RU" sz="900" dirty="0" smtClean="0"/>
          </a:p>
          <a:p>
            <a:r>
              <a:rPr lang="en-US" sz="900" dirty="0" smtClean="0">
                <a:hlinkClick r:id="rId4"/>
              </a:rPr>
              <a:t>http://www.advmarket.ru/claw_mon/1a3aba111f.gif</a:t>
            </a:r>
            <a:endParaRPr lang="ru-RU" sz="900" dirty="0" smtClean="0"/>
          </a:p>
          <a:p>
            <a:r>
              <a:rPr lang="en-US" sz="900" dirty="0" smtClean="0">
                <a:hlinkClick r:id="rId5"/>
              </a:rPr>
              <a:t>http://thumbs.gograph.com/gg58199531.jpg</a:t>
            </a:r>
            <a:endParaRPr lang="ru-RU" sz="900" dirty="0" smtClean="0"/>
          </a:p>
          <a:p>
            <a:r>
              <a:rPr lang="en-US" sz="900" dirty="0" smtClean="0">
                <a:hlinkClick r:id="rId6"/>
              </a:rPr>
              <a:t>http://old.tvc.ru/showImage.ashx?faid=dda9f8d4-4b5f-4175-8e6c-224f4ed145ac&amp;w=320&amp;h=240</a:t>
            </a:r>
            <a:endParaRPr lang="ru-RU" sz="900" dirty="0" smtClean="0"/>
          </a:p>
          <a:p>
            <a:r>
              <a:rPr lang="en-US" sz="900" dirty="0" smtClean="0">
                <a:hlinkClick r:id="rId7"/>
              </a:rPr>
              <a:t>http://s1.uploads.ru/t/E6SQI.png</a:t>
            </a:r>
            <a:endParaRPr lang="ru-RU" sz="900" dirty="0" smtClean="0"/>
          </a:p>
          <a:p>
            <a:r>
              <a:rPr lang="en-US" sz="900" dirty="0" smtClean="0">
                <a:hlinkClick r:id="rId8"/>
              </a:rPr>
              <a:t>http://dl5.glitter-graphics.net/pub/2035/2035375ttnl2hgwzr.gif</a:t>
            </a:r>
            <a:endParaRPr lang="ru-RU" sz="900" dirty="0" smtClean="0"/>
          </a:p>
          <a:p>
            <a:r>
              <a:rPr lang="en-US" sz="900" dirty="0" smtClean="0">
                <a:hlinkClick r:id="rId9"/>
              </a:rPr>
              <a:t>http://img-fotki.yandex.ru/get/6214/23429204.2c8/0_77e47_2bd0c0e4_XL</a:t>
            </a:r>
            <a:endParaRPr lang="ru-RU" sz="900" dirty="0" smtClean="0"/>
          </a:p>
          <a:p>
            <a:r>
              <a:rPr lang="en-US" sz="900" dirty="0" smtClean="0">
                <a:hlinkClick r:id="rId10"/>
              </a:rPr>
              <a:t>http://i.allday.ru/uploads/posts/1209840389_filmstripvector_500.jpg</a:t>
            </a:r>
            <a:endParaRPr lang="ru-RU" sz="900" dirty="0" smtClean="0"/>
          </a:p>
          <a:p>
            <a:r>
              <a:rPr lang="en-US" sz="900" dirty="0" smtClean="0">
                <a:hlinkClick r:id="rId11"/>
              </a:rPr>
              <a:t>http://filippoghidoni.altervista.org/alterpages/medium/5489284-illustrazione-dello-sfondo-astratto-con-un-film-ciak-e-una-bobina1.jpg</a:t>
            </a:r>
            <a:endParaRPr lang="ru-RU" sz="900" dirty="0" smtClean="0"/>
          </a:p>
          <a:p>
            <a:r>
              <a:rPr lang="en-US" sz="900" dirty="0" smtClean="0">
                <a:hlinkClick r:id="rId12"/>
              </a:rPr>
              <a:t>http://mynews-in.net/upload/news/2011/04/14/2370766_1.jpg</a:t>
            </a:r>
            <a:endParaRPr lang="ru-RU" sz="900" dirty="0" smtClean="0"/>
          </a:p>
          <a:p>
            <a:r>
              <a:rPr lang="en-US" sz="900" dirty="0" smtClean="0">
                <a:hlinkClick r:id="rId13"/>
              </a:rPr>
              <a:t>http://kino-aktiv.ru/uploads/posts/2012-12/1355777053_kino19.jpg</a:t>
            </a:r>
            <a:endParaRPr lang="ru-RU" sz="900" dirty="0" smtClean="0"/>
          </a:p>
          <a:p>
            <a:r>
              <a:rPr lang="en-US" sz="900" dirty="0" smtClean="0">
                <a:hlinkClick r:id="rId14"/>
              </a:rPr>
              <a:t>http://i051.radikal.ru/1107/fb/7ecc2497070b.jpg</a:t>
            </a:r>
            <a:endParaRPr lang="ru-RU" sz="900" dirty="0" smtClean="0"/>
          </a:p>
          <a:p>
            <a:r>
              <a:rPr lang="en-US" sz="900" dirty="0" smtClean="0">
                <a:hlinkClick r:id="rId15"/>
              </a:rPr>
              <a:t>http://news.vpn.by/images/779960_3.jpg</a:t>
            </a:r>
            <a:endParaRPr lang="ru-RU" sz="900" dirty="0" smtClean="0"/>
          </a:p>
          <a:p>
            <a:r>
              <a:rPr lang="en-US" sz="900" dirty="0" smtClean="0">
                <a:hlinkClick r:id="rId16"/>
              </a:rPr>
              <a:t>http://podarok-moscow.ru/admin/pictures/38114b.jpg</a:t>
            </a:r>
            <a:endParaRPr lang="ru-RU" sz="900" dirty="0" smtClean="0"/>
          </a:p>
          <a:p>
            <a:r>
              <a:rPr lang="en-US" sz="900" dirty="0" smtClean="0">
                <a:hlinkClick r:id="rId17"/>
              </a:rPr>
              <a:t>http://ufa.minfor.ru/file/18888.jpg</a:t>
            </a:r>
            <a:endParaRPr lang="ru-RU" sz="900" dirty="0" smtClean="0"/>
          </a:p>
          <a:p>
            <a:r>
              <a:rPr lang="en-US" sz="900" dirty="0" smtClean="0">
                <a:hlinkClick r:id="rId18"/>
              </a:rPr>
              <a:t>http://best-guide.ru/wp-content/uploads/2013/10/%D0%9A%D0%B0%D1%88%D0%BD%D0%B5-%D1%81%D0%B2%D0%BE%D0%B1.jpg</a:t>
            </a:r>
            <a:endParaRPr lang="ru-RU" sz="900" dirty="0" smtClean="0"/>
          </a:p>
          <a:p>
            <a:r>
              <a:rPr lang="en-US" sz="900" dirty="0" smtClean="0">
                <a:hlinkClick r:id="rId19"/>
              </a:rPr>
              <a:t>http://popugaichik.ucoz.ru/_pu/0/s97998.jpg</a:t>
            </a:r>
            <a:endParaRPr lang="ru-RU" sz="900" dirty="0" smtClean="0"/>
          </a:p>
          <a:p>
            <a:r>
              <a:rPr lang="en-US" sz="900" dirty="0" smtClean="0">
                <a:hlinkClick r:id="rId20"/>
              </a:rPr>
              <a:t>http://img.artoff.ru/_i/500/orig/1461.jpg</a:t>
            </a:r>
            <a:endParaRPr lang="ru-RU" sz="900" dirty="0" smtClean="0"/>
          </a:p>
          <a:p>
            <a:r>
              <a:rPr lang="en-US" sz="900" dirty="0" smtClean="0">
                <a:hlinkClick r:id="rId21"/>
              </a:rPr>
              <a:t>http://www.chaostrivia.com/images/content/questionpics/pic1492.jpg</a:t>
            </a:r>
            <a:endParaRPr lang="ru-RU" sz="900" dirty="0" smtClean="0"/>
          </a:p>
          <a:p>
            <a:r>
              <a:rPr lang="en-US" sz="900" dirty="0" smtClean="0">
                <a:hlinkClick r:id="rId22"/>
              </a:rPr>
              <a:t>http://ic.pics.livejournal.com/mahnatik/14859529/165208/165208_320.jpg</a:t>
            </a:r>
            <a:endParaRPr lang="ru-RU" sz="900" dirty="0" smtClean="0"/>
          </a:p>
          <a:p>
            <a:r>
              <a:rPr lang="en-US" sz="900" dirty="0" smtClean="0">
                <a:hlinkClick r:id="rId23"/>
              </a:rPr>
              <a:t>http://argumenti.ru/images/preview/arhnews/884d86e38af6a4e570ccd2a75ac7065e.jpg</a:t>
            </a:r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/>
          </a:p>
        </p:txBody>
      </p:sp>
      <p:sp>
        <p:nvSpPr>
          <p:cNvPr id="4" name="TextBox 3"/>
          <p:cNvSpPr txBox="1"/>
          <p:nvPr/>
        </p:nvSpPr>
        <p:spPr>
          <a:xfrm>
            <a:off x="7757160" y="5379720"/>
            <a:ext cx="396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Подготовила учитель русского языка и литературы ГУ «Мичуринская средняя школа» Тихонова Надежда Андреевна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050" name="Picture 2" descr="http://argumenti.ru/images/preview/arhnews/884d86e38af6a4e570ccd2a75ac7065e.jpg"/>
          <p:cNvPicPr>
            <a:picLocks noChangeAspect="1" noChangeArrowheads="1"/>
          </p:cNvPicPr>
          <p:nvPr/>
        </p:nvPicPr>
        <p:blipFill>
          <a:blip r:embed="rId24" cstate="email"/>
          <a:srcRect/>
          <a:stretch>
            <a:fillRect/>
          </a:stretch>
        </p:blipFill>
        <p:spPr bwMode="auto">
          <a:xfrm>
            <a:off x="8077200" y="361317"/>
            <a:ext cx="3223682" cy="4835524"/>
          </a:xfrm>
          <a:prstGeom prst="rect">
            <a:avLst/>
          </a:prstGeom>
          <a:noFill/>
        </p:spPr>
      </p:pic>
    </p:spTree>
  </p:cSld>
  <p:clrMapOvr>
    <a:masterClrMapping/>
  </p:clrMapOvr>
  <p:transition advTm="236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65760" y="335280"/>
            <a:ext cx="11445240" cy="6233160"/>
          </a:xfrm>
        </p:spPr>
        <p:txBody>
          <a:bodyPr>
            <a:normAutofit/>
          </a:bodyPr>
          <a:lstStyle/>
          <a:p>
            <a:r>
              <a:rPr lang="en-US" sz="1800" dirty="0" smtClean="0">
                <a:hlinkClick r:id="rId2"/>
              </a:rPr>
              <a:t>http://www.bluesbrothers.ru/rubriki/steinwaysons_art_case_photo_02/art_case_photo/art_case_photo_alma-tadema_01.jpg</a:t>
            </a:r>
            <a:endParaRPr lang="ru-RU" sz="1800" dirty="0" smtClean="0"/>
          </a:p>
          <a:p>
            <a:r>
              <a:rPr lang="en-US" sz="1800" dirty="0" smtClean="0">
                <a:hlinkClick r:id="rId3"/>
              </a:rPr>
              <a:t>http://img-fotki.yandex.ru/get/6611/134091466.1e/0_8fa02_344cb147_XL</a:t>
            </a:r>
            <a:endParaRPr lang="ru-RU" sz="1800" dirty="0" smtClean="0"/>
          </a:p>
          <a:p>
            <a:r>
              <a:rPr lang="en-US" sz="1800" dirty="0" smtClean="0">
                <a:hlinkClick r:id="rId4"/>
              </a:rPr>
              <a:t>http://static.playcast.ru/uploads/2013/11/21/6623071.png</a:t>
            </a:r>
            <a:endParaRPr lang="ru-RU" sz="1800" dirty="0" smtClean="0"/>
          </a:p>
          <a:p>
            <a:r>
              <a:rPr lang="en-US" sz="1800" dirty="0" smtClean="0">
                <a:hlinkClick r:id="rId5"/>
              </a:rPr>
              <a:t>http://greekholidays.ru/files/images/hotel/2013/02/westin_resort-24_0.jpg</a:t>
            </a:r>
            <a:endParaRPr lang="ru-RU" sz="1800" dirty="0" smtClean="0"/>
          </a:p>
          <a:p>
            <a:r>
              <a:rPr lang="en-US" sz="1800" dirty="0" smtClean="0">
                <a:hlinkClick r:id="rId6"/>
              </a:rPr>
              <a:t>http://gorod.tomsk.ru/uploads/7643/1300094676/002_3.jpg</a:t>
            </a:r>
            <a:endParaRPr lang="ru-RU" sz="1800" dirty="0" smtClean="0"/>
          </a:p>
          <a:p>
            <a:r>
              <a:rPr lang="en-US" sz="1800" dirty="0" smtClean="0">
                <a:hlinkClick r:id="rId7"/>
              </a:rPr>
              <a:t>http://opticbox.ru/items/i3964/full_text/%CE%F7%EA%E8-%EF%E5%ED%F1%ED%E5.jpg</a:t>
            </a:r>
            <a:endParaRPr lang="ru-RU" sz="1800" dirty="0" smtClean="0"/>
          </a:p>
          <a:p>
            <a:r>
              <a:rPr lang="en-US" sz="1800" dirty="0" smtClean="0">
                <a:hlinkClick r:id="rId8"/>
              </a:rPr>
              <a:t>http://f-picture.net/lfp/i019.radikal.ru/1312/f2/f9ba54902c0b.jpg/htm</a:t>
            </a:r>
            <a:endParaRPr lang="ru-RU" sz="1800" dirty="0" smtClean="0"/>
          </a:p>
          <a:p>
            <a:r>
              <a:rPr lang="en-US" sz="1800" dirty="0" smtClean="0">
                <a:hlinkClick r:id="rId9"/>
              </a:rPr>
              <a:t>http://www.izhevskinfo.ru/pictures/news/9690.jpg</a:t>
            </a:r>
            <a:endParaRPr lang="ru-RU" sz="1800" dirty="0" smtClean="0"/>
          </a:p>
          <a:p>
            <a:r>
              <a:rPr lang="en-US" sz="1800" dirty="0" smtClean="0">
                <a:hlinkClick r:id="rId10"/>
              </a:rPr>
              <a:t>http://900igr.net/datai/obg/PDD-doroga/0007-005-Vidy-rabot-v-ramkakh-programmy-Perekrjostok.jpg</a:t>
            </a:r>
            <a:endParaRPr lang="ru-RU" sz="1800" dirty="0" smtClean="0"/>
          </a:p>
          <a:p>
            <a:r>
              <a:rPr lang="en-US" sz="1800" dirty="0" smtClean="0">
                <a:hlinkClick r:id="rId11"/>
              </a:rPr>
              <a:t>http://data16.gallery.ru/albums/gallery/174772-171b6-60999748-m750x740-u33698.jpg</a:t>
            </a:r>
            <a:endParaRPr lang="ru-RU" sz="1800" dirty="0" smtClean="0"/>
          </a:p>
          <a:p>
            <a:r>
              <a:rPr lang="en-US" sz="1800" dirty="0" smtClean="0">
                <a:hlinkClick r:id="rId12"/>
              </a:rPr>
              <a:t>http://poiskm.com/artist/892394-Radionyanya</a:t>
            </a:r>
            <a:endParaRPr lang="ru-RU" sz="1800" dirty="0" smtClean="0"/>
          </a:p>
          <a:p>
            <a:r>
              <a:rPr lang="en-US" sz="1800" dirty="0" smtClean="0">
                <a:hlinkClick r:id="rId13"/>
              </a:rPr>
              <a:t>http://www.touran-club.ru/attachments/5531d1343221693t-interesnaya-ssylka-radioniania.jpg</a:t>
            </a:r>
            <a:endParaRPr lang="ru-RU" sz="1800" dirty="0" smtClean="0"/>
          </a:p>
          <a:p>
            <a:r>
              <a:rPr lang="en-US" sz="1800" dirty="0" smtClean="0">
                <a:hlinkClick r:id="rId14"/>
              </a:rPr>
              <a:t>http://plastinka.org/uploads/posts/2009-05/1243347733_radionanya.jpg</a:t>
            </a:r>
            <a:endParaRPr lang="ru-RU" sz="1800" dirty="0" smtClean="0"/>
          </a:p>
          <a:p>
            <a:r>
              <a:rPr lang="en-US" sz="1800" dirty="0" smtClean="0">
                <a:hlinkClick r:id="rId15"/>
              </a:rPr>
              <a:t>http://www.shop.philips.ru/media/catalog/product/cache/1/small_image/800x600/9df78eab33525d08d6e5fb8d27136e95/s/c/scd580_00-rtp-global-001_highres.jpg</a:t>
            </a:r>
            <a:endParaRPr lang="ru-RU" sz="1800" dirty="0" smtClean="0"/>
          </a:p>
          <a:p>
            <a:r>
              <a:rPr lang="en-US" sz="1800" dirty="0" smtClean="0">
                <a:hlinkClick r:id="rId16"/>
              </a:rPr>
              <a:t>http://audio-knigki.com/uploads/posts/2013-08/1376852615_radionyanya.jpg</a:t>
            </a:r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  <p:transition advTm="1375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43205"/>
            <a:ext cx="11460480" cy="96075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dirty="0" smtClean="0">
                <a:ln w="11430"/>
                <a:solidFill>
                  <a:srgbClr val="23004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Придумываем рассказ</a:t>
            </a:r>
            <a:endParaRPr lang="ru-RU" dirty="0">
              <a:ln w="11430"/>
              <a:solidFill>
                <a:srgbClr val="23004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41960" y="1051560"/>
            <a:ext cx="5379720" cy="547116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6400"/>
              </a:lnSpc>
            </a:pPr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Метро</a:t>
            </a:r>
          </a:p>
          <a:p>
            <a:pPr>
              <a:lnSpc>
                <a:spcPts val="6400"/>
              </a:lnSpc>
            </a:pPr>
            <a:r>
              <a:rPr lang="ru-RU" sz="6600" b="1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Кенгуру</a:t>
            </a:r>
          </a:p>
          <a:p>
            <a:pPr>
              <a:lnSpc>
                <a:spcPts val="6400"/>
              </a:lnSpc>
            </a:pPr>
            <a:r>
              <a:rPr lang="ru-RU" sz="6600" b="1" dirty="0" smtClean="0">
                <a:ln w="11430"/>
                <a:solidFill>
                  <a:srgbClr val="FFC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Кино</a:t>
            </a:r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>
              <a:lnSpc>
                <a:spcPts val="6400"/>
              </a:lnSpc>
            </a:pPr>
            <a:r>
              <a:rPr lang="ru-RU" sz="66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Пальто</a:t>
            </a:r>
          </a:p>
          <a:p>
            <a:pPr>
              <a:lnSpc>
                <a:spcPts val="6400"/>
              </a:lnSpc>
            </a:pPr>
            <a:r>
              <a:rPr lang="ru-RU" sz="6600" b="1" dirty="0" smtClean="0">
                <a:ln w="11430"/>
                <a:solidFill>
                  <a:srgbClr val="660033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Кашне</a:t>
            </a:r>
          </a:p>
          <a:p>
            <a:pPr>
              <a:lnSpc>
                <a:spcPts val="6400"/>
              </a:lnSpc>
            </a:pPr>
            <a:r>
              <a:rPr lang="ru-RU" sz="66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Пенсне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74080" y="1021080"/>
            <a:ext cx="5775960" cy="5501640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lnSpc>
                <a:spcPts val="6500"/>
              </a:lnSpc>
            </a:pPr>
            <a:r>
              <a:rPr lang="ru-RU" sz="6600" b="1" dirty="0" smtClean="0">
                <a:ln/>
                <a:solidFill>
                  <a:schemeClr val="bg2">
                    <a:lumMod val="1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Шоссе</a:t>
            </a:r>
          </a:p>
          <a:p>
            <a:pPr>
              <a:lnSpc>
                <a:spcPts val="6500"/>
              </a:lnSpc>
            </a:pPr>
            <a:r>
              <a:rPr lang="ru-RU" sz="6600" b="1" dirty="0" smtClean="0">
                <a:ln/>
                <a:solidFill>
                  <a:schemeClr val="accent3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Шимпанзе</a:t>
            </a:r>
          </a:p>
          <a:p>
            <a:pPr>
              <a:lnSpc>
                <a:spcPts val="6500"/>
              </a:lnSpc>
            </a:pPr>
            <a:r>
              <a:rPr lang="ru-RU" sz="6600" b="1" dirty="0" smtClean="0">
                <a:ln/>
                <a:solidFill>
                  <a:srgbClr val="590F65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Домино</a:t>
            </a:r>
          </a:p>
          <a:p>
            <a:pPr>
              <a:lnSpc>
                <a:spcPts val="6500"/>
              </a:lnSpc>
            </a:pPr>
            <a:r>
              <a:rPr lang="ru-RU" sz="6600" b="1" dirty="0" smtClean="0">
                <a:ln/>
                <a:solidFill>
                  <a:srgbClr val="FF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Какаду</a:t>
            </a:r>
          </a:p>
          <a:p>
            <a:pPr>
              <a:lnSpc>
                <a:spcPts val="6500"/>
              </a:lnSpc>
            </a:pPr>
            <a:r>
              <a:rPr lang="ru-RU" sz="6600" b="1" dirty="0" smtClean="0">
                <a:ln/>
                <a:solidFill>
                  <a:srgbClr val="2828A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Фортепьяно</a:t>
            </a:r>
          </a:p>
          <a:p>
            <a:pPr>
              <a:lnSpc>
                <a:spcPts val="6500"/>
              </a:lnSpc>
            </a:pPr>
            <a:r>
              <a:rPr lang="ru-RU" sz="6600" b="1" dirty="0" smtClean="0">
                <a:ln/>
                <a:solidFill>
                  <a:srgbClr val="2CB8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Кафе</a:t>
            </a:r>
          </a:p>
          <a:p>
            <a:pPr>
              <a:lnSpc>
                <a:spcPts val="6500"/>
              </a:lnSpc>
            </a:pPr>
            <a:endParaRPr lang="ru-RU" sz="6600" b="1" dirty="0" smtClean="0">
              <a:ln/>
              <a:solidFill>
                <a:schemeClr val="accent3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>
              <a:lnSpc>
                <a:spcPts val="6500"/>
              </a:lnSpc>
            </a:pPr>
            <a:endParaRPr lang="ru-RU" sz="6600" b="1" dirty="0">
              <a:ln/>
              <a:solidFill>
                <a:schemeClr val="accent3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Tm="42171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gifss.es/dollz/candy_chicos/10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6615" y="2347594"/>
            <a:ext cx="1383665" cy="392782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6148" name="Picture 4" descr="http://totali-spays2008.narod.ru/gif/boygirl/boy16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33015" y="2499041"/>
            <a:ext cx="1322705" cy="3712109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6150" name="Picture 6" descr="http://www.advmarket.ru/claw_mon/1a3aba111f.gif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838" b="12595"/>
          <a:stretch>
            <a:fillRect/>
          </a:stretch>
        </p:blipFill>
        <p:spPr bwMode="auto">
          <a:xfrm>
            <a:off x="8394008" y="533400"/>
            <a:ext cx="3267131" cy="246888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152" name="Picture 8" descr="http://thumbs.gograph.com/gg5819953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43401" y="2438401"/>
            <a:ext cx="4343399" cy="3065932"/>
          </a:xfrm>
          <a:prstGeom prst="round2Same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8" name="Прямоугольник 7"/>
          <p:cNvSpPr/>
          <p:nvPr/>
        </p:nvSpPr>
        <p:spPr>
          <a:xfrm>
            <a:off x="502920" y="682675"/>
            <a:ext cx="8016240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Как-то рано поутру</a:t>
            </a:r>
            <a:br>
              <a:rPr lang="ru-RU" sz="4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800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другом сели мы в метру</a:t>
            </a:r>
            <a:endParaRPr lang="ru-RU" sz="4800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314" name="Picture 2" descr="http://ic.pics.livejournal.com/mahnatik/14859529/165208/165208_32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183880" y="3697447"/>
            <a:ext cx="3401695" cy="2551272"/>
          </a:xfrm>
          <a:prstGeom prst="round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advTm="9093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old.tvc.ru/showImage.ashx?faid=dda9f8d4-4b5f-4175-8e6c-224f4ed145ac&amp;w=320&amp;h=24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1815" y="1021397"/>
            <a:ext cx="4693496" cy="3520123"/>
          </a:xfrm>
          <a:prstGeom prst="round2Diag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102" name="Picture 6" descr="http://i051.radikal.ru/1107/fb/7ecc2497070b.jpg"/>
          <p:cNvPicPr>
            <a:picLocks noChangeAspect="1" noChangeArrowheads="1"/>
          </p:cNvPicPr>
          <p:nvPr/>
        </p:nvPicPr>
        <p:blipFill>
          <a:blip r:embed="rId3" cstate="email">
            <a:lum bright="-40000"/>
          </a:blip>
          <a:srcRect/>
          <a:stretch>
            <a:fillRect/>
          </a:stretch>
        </p:blipFill>
        <p:spPr bwMode="auto">
          <a:xfrm>
            <a:off x="5641975" y="564515"/>
            <a:ext cx="6096000" cy="45720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4100" name="Picture 4" descr="http://s1.uploads.ru/t/E6SQI.png"/>
          <p:cNvPicPr>
            <a:picLocks noChangeAspect="1" noChangeArrowheads="1"/>
          </p:cNvPicPr>
          <p:nvPr/>
        </p:nvPicPr>
        <p:blipFill>
          <a:blip r:embed="rId4" cstate="email">
            <a:lum bright="10000" contrast="40000"/>
          </a:blip>
          <a:srcRect/>
          <a:stretch>
            <a:fillRect/>
          </a:stretch>
        </p:blipFill>
        <p:spPr bwMode="auto">
          <a:xfrm>
            <a:off x="5181600" y="507491"/>
            <a:ext cx="3947160" cy="4758519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Прямоугольник 5"/>
          <p:cNvSpPr/>
          <p:nvPr/>
        </p:nvSpPr>
        <p:spPr>
          <a:xfrm>
            <a:off x="441960" y="5071795"/>
            <a:ext cx="11338560" cy="146245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lnSpc>
                <a:spcPts val="5200"/>
              </a:lnSpc>
            </a:pPr>
            <a:r>
              <a:rPr lang="ru-RU" sz="5400" b="1" dirty="0" smtClean="0">
                <a:ln/>
                <a:solidFill>
                  <a:srgbClr val="181E0C"/>
                </a:solidFill>
              </a:rPr>
              <a:t>и поехали в метре</a:t>
            </a:r>
            <a:br>
              <a:rPr lang="ru-RU" sz="5400" b="1" dirty="0" smtClean="0">
                <a:ln/>
                <a:solidFill>
                  <a:srgbClr val="181E0C"/>
                </a:solidFill>
              </a:rPr>
            </a:br>
            <a:r>
              <a:rPr lang="ru-RU" sz="5400" b="1" dirty="0" smtClean="0">
                <a:ln/>
                <a:solidFill>
                  <a:srgbClr val="181E0C"/>
                </a:solidFill>
              </a:rPr>
              <a:t>фильм смотреть о </a:t>
            </a:r>
            <a:r>
              <a:rPr lang="ru-RU" sz="5400" b="1" dirty="0" err="1" smtClean="0">
                <a:ln/>
                <a:solidFill>
                  <a:srgbClr val="181E0C"/>
                </a:solidFill>
              </a:rPr>
              <a:t>кенгуре</a:t>
            </a:r>
            <a:endParaRPr lang="ru-RU" sz="5400" b="1" dirty="0">
              <a:ln/>
              <a:solidFill>
                <a:srgbClr val="181E0C"/>
              </a:solidFill>
            </a:endParaRPr>
          </a:p>
        </p:txBody>
      </p:sp>
    </p:spTree>
  </p:cSld>
  <p:clrMapOvr>
    <a:masterClrMapping/>
  </p:clrMapOvr>
  <p:transition advTm="12593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ynews-in.net/upload/news/2011/04/14/2370766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7054" y="519112"/>
            <a:ext cx="4056459" cy="324516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Picture 2" descr="http://ufa.minfor.ru/file/18888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742310" y="343535"/>
            <a:ext cx="3160130" cy="367982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6" name="Picture 4" descr="http://best-guide.ru/wp-content/uploads/2013/10/%D0%9A%D0%B0%D1%88%D0%BD%D0%B5-%D1%81%D0%B2%D0%BE%D0%B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8895" y="457200"/>
            <a:ext cx="2480945" cy="334359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7" name="Picture 6" descr="http://podarok-moscow.ru/admin/pictures/38114b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16040" y="457200"/>
            <a:ext cx="1996440" cy="381000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8" name="Picture 2" descr="http://i.allday.ru/uploads/posts/1209840389_filmstripvector_50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89175" y="1150620"/>
            <a:ext cx="2108809" cy="845820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</p:spPr>
      </p:pic>
      <p:sp>
        <p:nvSpPr>
          <p:cNvPr id="9" name="Прямоугольник 8"/>
          <p:cNvSpPr/>
          <p:nvPr/>
        </p:nvSpPr>
        <p:spPr>
          <a:xfrm>
            <a:off x="487680" y="3788956"/>
            <a:ext cx="5379720" cy="26593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5000"/>
              </a:lnSpc>
            </a:pPr>
            <a:r>
              <a:rPr lang="ru-RU" sz="4800" b="1" dirty="0" smtClean="0">
                <a:ln w="11430"/>
                <a:solidFill>
                  <a:srgbClr val="3A1D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Вот сидим мы с ним в </a:t>
            </a:r>
            <a:r>
              <a:rPr lang="ru-RU" sz="4800" b="1" dirty="0" err="1" smtClean="0">
                <a:ln w="11430"/>
                <a:solidFill>
                  <a:srgbClr val="3A1D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кине</a:t>
            </a:r>
            <a:endParaRPr lang="ru-RU" sz="4800" b="1" dirty="0" smtClean="0">
              <a:ln w="11430"/>
              <a:solidFill>
                <a:srgbClr val="3A1D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lnSpc>
                <a:spcPts val="5000"/>
              </a:lnSpc>
            </a:pPr>
            <a:r>
              <a:rPr lang="ru-RU" sz="4800" b="1" dirty="0" smtClean="0">
                <a:ln w="11430"/>
                <a:solidFill>
                  <a:srgbClr val="3A1D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Без </a:t>
            </a:r>
            <a:r>
              <a:rPr lang="ru-RU" sz="4800" b="1" dirty="0" err="1" smtClean="0">
                <a:ln w="11430"/>
                <a:solidFill>
                  <a:srgbClr val="3A1D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пальта</a:t>
            </a:r>
            <a:r>
              <a:rPr lang="ru-RU" sz="4800" b="1" dirty="0" smtClean="0">
                <a:ln w="11430"/>
                <a:solidFill>
                  <a:srgbClr val="3A1D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 без кашне… 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836920" y="4294555"/>
            <a:ext cx="6096000" cy="201811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5000"/>
              </a:lnSpc>
            </a:pPr>
            <a:r>
              <a:rPr lang="ru-RU" sz="4800" b="1" dirty="0" smtClean="0">
                <a:ln w="11430"/>
                <a:solidFill>
                  <a:srgbClr val="3A1D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  вернее - я и ты</a:t>
            </a:r>
          </a:p>
          <a:p>
            <a:pPr>
              <a:lnSpc>
                <a:spcPts val="5000"/>
              </a:lnSpc>
            </a:pPr>
            <a:r>
              <a:rPr lang="ru-RU" sz="4800" b="1" dirty="0" smtClean="0">
                <a:ln w="11430"/>
                <a:solidFill>
                  <a:srgbClr val="3A1D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Без </a:t>
            </a:r>
            <a:r>
              <a:rPr lang="ru-RU" sz="4800" b="1" dirty="0" err="1" smtClean="0">
                <a:ln w="11430"/>
                <a:solidFill>
                  <a:srgbClr val="3A1D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кашна</a:t>
            </a:r>
            <a:r>
              <a:rPr lang="ru-RU" sz="4800" b="1" dirty="0" smtClean="0">
                <a:ln w="11430"/>
                <a:solidFill>
                  <a:srgbClr val="3A1D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 без </a:t>
            </a:r>
            <a:r>
              <a:rPr lang="ru-RU" sz="4800" b="1" dirty="0" err="1" smtClean="0">
                <a:ln w="11430"/>
                <a:solidFill>
                  <a:srgbClr val="3A1D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пальты</a:t>
            </a:r>
            <a:r>
              <a:rPr lang="ru-RU" sz="4800" b="1" dirty="0" smtClean="0">
                <a:ln w="11430"/>
                <a:solidFill>
                  <a:srgbClr val="3A1D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</a:t>
            </a:r>
            <a:endParaRPr lang="ru-RU" sz="4800" b="1" dirty="0">
              <a:ln w="11430"/>
              <a:solidFill>
                <a:srgbClr val="3A1D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22047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1960" y="359956"/>
            <a:ext cx="4602480" cy="601921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ts val="5800"/>
              </a:lnSpc>
            </a:pPr>
            <a:r>
              <a:rPr lang="ru-RU" sz="4800" b="1" dirty="0" smtClean="0">
                <a:ln w="11430"/>
                <a:solidFill>
                  <a:srgbClr val="54280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Любит </a:t>
            </a:r>
            <a:r>
              <a:rPr lang="ru-RU" sz="4800" b="1" dirty="0" err="1" smtClean="0">
                <a:ln w="11430"/>
                <a:solidFill>
                  <a:srgbClr val="54280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кины</a:t>
            </a:r>
            <a:r>
              <a:rPr lang="ru-RU" sz="4800" b="1" dirty="0" smtClean="0">
                <a:ln w="11430"/>
                <a:solidFill>
                  <a:srgbClr val="54280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детвора,</a:t>
            </a:r>
            <a:br>
              <a:rPr lang="ru-RU" sz="4800" b="1" dirty="0" smtClean="0">
                <a:ln w="11430"/>
                <a:solidFill>
                  <a:srgbClr val="54280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800" b="1" dirty="0" smtClean="0">
                <a:ln w="11430"/>
                <a:solidFill>
                  <a:srgbClr val="54280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Если в </a:t>
            </a:r>
            <a:r>
              <a:rPr lang="ru-RU" sz="4800" b="1" dirty="0" err="1" smtClean="0">
                <a:ln w="11430"/>
                <a:solidFill>
                  <a:srgbClr val="54280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кинах</a:t>
            </a:r>
            <a:r>
              <a:rPr lang="ru-RU" sz="4800" b="1" dirty="0" smtClean="0">
                <a:ln w="11430"/>
                <a:solidFill>
                  <a:srgbClr val="54280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4800" b="1" dirty="0" err="1" smtClean="0">
                <a:ln w="11430"/>
                <a:solidFill>
                  <a:srgbClr val="54280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кенгура</a:t>
            </a:r>
            <a:r>
              <a:rPr lang="ru-RU" sz="4800" b="1" dirty="0" smtClean="0">
                <a:ln w="11430"/>
                <a:solidFill>
                  <a:srgbClr val="54280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4800" b="1" dirty="0" smtClean="0">
                <a:ln w="11430"/>
                <a:solidFill>
                  <a:srgbClr val="54280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800" b="1" dirty="0" smtClean="0">
                <a:ln w="11430"/>
                <a:solidFill>
                  <a:srgbClr val="54280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Ходит-бродит  по </a:t>
            </a:r>
            <a:r>
              <a:rPr lang="ru-RU" sz="4800" b="1" dirty="0" err="1" smtClean="0">
                <a:ln w="11430"/>
                <a:solidFill>
                  <a:srgbClr val="54280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шоссу</a:t>
            </a:r>
            <a:r>
              <a:rPr lang="ru-RU" sz="4800" b="1" dirty="0" smtClean="0">
                <a:ln w="11430"/>
                <a:solidFill>
                  <a:srgbClr val="54280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</a:t>
            </a:r>
            <a:br>
              <a:rPr lang="ru-RU" sz="4800" b="1" dirty="0" smtClean="0">
                <a:ln w="11430"/>
                <a:solidFill>
                  <a:srgbClr val="54280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800" b="1" dirty="0" smtClean="0">
                <a:ln w="11430"/>
                <a:solidFill>
                  <a:srgbClr val="54280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Носит в сумке </a:t>
            </a:r>
            <a:r>
              <a:rPr lang="ru-RU" sz="4800" b="1" dirty="0" err="1" smtClean="0">
                <a:ln w="11430"/>
                <a:solidFill>
                  <a:srgbClr val="542804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шимпанзу</a:t>
            </a:r>
            <a:endParaRPr lang="ru-RU" sz="4800" b="1" dirty="0">
              <a:ln w="11430"/>
              <a:solidFill>
                <a:srgbClr val="542804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7890" name="Picture 2" descr="http://900igr.net/datai/obg/PDD-doroga/0007-005-Vidy-rabot-v-ramkakh-programmy-Perekrjosto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5808" y="434340"/>
            <a:ext cx="6676923" cy="499110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7892" name="Picture 4" descr="http://data16.gallery.ru/albums/gallery/174772-171b6-60999748-m750x740-u33698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1768" y="1701164"/>
            <a:ext cx="3322272" cy="416623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7894" name="Picture 6" descr="http://www.images.lesyadraw.ru/2013/04/kak_naricovat_obezyanu_rebenky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7640" y="3517422"/>
            <a:ext cx="1402080" cy="108505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advTm="23234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reekholidays.ru/files/images/hotel/2013/02/westin_resort-24_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0375" y="472440"/>
            <a:ext cx="6824345" cy="585216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4" name="Picture 2" descr="http://dl5.glitter-graphics.net/pub/2035/2035375ttnl2hgwzr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95" y="2667952"/>
            <a:ext cx="2670214" cy="359568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Прямоугольник 4"/>
          <p:cNvSpPr/>
          <p:nvPr/>
        </p:nvSpPr>
        <p:spPr>
          <a:xfrm>
            <a:off x="7345680" y="926515"/>
            <a:ext cx="4419600" cy="470898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rgbClr val="4A1B1A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Кенгуру в кафу зашёл,</a:t>
            </a:r>
            <a:br>
              <a:rPr lang="ru-RU" sz="6000" b="1" dirty="0" smtClean="0">
                <a:ln w="11430"/>
                <a:solidFill>
                  <a:srgbClr val="4A1B1A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dirty="0" smtClean="0">
                <a:ln w="11430"/>
                <a:solidFill>
                  <a:srgbClr val="4A1B1A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Занял там свободный стол</a:t>
            </a:r>
            <a:endParaRPr lang="ru-RU" sz="6000" b="1" dirty="0">
              <a:ln w="11430"/>
              <a:solidFill>
                <a:srgbClr val="4A1B1A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8422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4" name="Picture 8" descr="http://popugaichik.ucoz.ru/_pu/0/s97998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97680" y="0"/>
            <a:ext cx="3171825" cy="476250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4818" name="Picture 2" descr="http://img.artoff.ru/_i/500/orig/14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95271" y="1295400"/>
            <a:ext cx="6409944" cy="400621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isometricOffAxis1Top"/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4820" name="Picture 4" descr="http://www.chaostrivia.com/images/content/questionpics/pic1492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BFC"/>
              </a:clrFrom>
              <a:clrTo>
                <a:srgbClr val="FDFB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761" y="663257"/>
            <a:ext cx="2636520" cy="399073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" name="Picture 4" descr="http://img-fotki.yandex.ru/get/6214/23429204.2c8/0_77e47_2bd0c0e4_XL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54240" y="198120"/>
            <a:ext cx="4754880" cy="440436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11" name="Прямоугольник 10"/>
          <p:cNvSpPr/>
          <p:nvPr/>
        </p:nvSpPr>
        <p:spPr>
          <a:xfrm>
            <a:off x="2346960" y="4491335"/>
            <a:ext cx="7498080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1C162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сидит за доминой</a:t>
            </a:r>
            <a:br>
              <a:rPr lang="ru-RU" sz="5400" b="1" dirty="0" smtClean="0">
                <a:ln w="11430"/>
                <a:solidFill>
                  <a:srgbClr val="1C162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dirty="0" smtClean="0">
                <a:ln w="11430"/>
                <a:solidFill>
                  <a:srgbClr val="1C162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</a:t>
            </a:r>
            <a:r>
              <a:rPr lang="ru-RU" sz="5400" b="1" dirty="0" err="1" smtClean="0">
                <a:ln w="11430"/>
                <a:solidFill>
                  <a:srgbClr val="1C162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шимпанзой</a:t>
            </a:r>
            <a:r>
              <a:rPr lang="ru-RU" sz="5400" b="1" dirty="0" smtClean="0">
                <a:ln w="11430"/>
                <a:solidFill>
                  <a:srgbClr val="1C162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 </a:t>
            </a:r>
            <a:r>
              <a:rPr lang="ru-RU" sz="5400" b="1" dirty="0" err="1" smtClean="0">
                <a:ln w="11430"/>
                <a:solidFill>
                  <a:srgbClr val="1C162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какадой</a:t>
            </a:r>
            <a:endParaRPr lang="ru-RU" sz="5400" b="1" dirty="0">
              <a:ln w="11430"/>
              <a:solidFill>
                <a:srgbClr val="1C1624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3047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://www.bluesbrothers.ru/rubriki/steinwaysons_art_case_photo_02/art_case_photo/art_case_photo_alma-tadema_0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7480" y="548957"/>
            <a:ext cx="4832443" cy="536938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33794" name="Picture 2" descr="http://img-fotki.yandex.ru/get/6611/134091466.1e/0_8fa02_344cb147_X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346986" y="1645920"/>
            <a:ext cx="3471134" cy="45720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3798" name="Picture 6" descr="http://static.playcast.ru/uploads/2013/11/21/662307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43855" y="190817"/>
            <a:ext cx="3333750" cy="189547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6720" y="941755"/>
            <a:ext cx="4419600" cy="47859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lnSpc>
                <a:spcPts val="6100"/>
              </a:lnSpc>
            </a:pPr>
            <a:r>
              <a:rPr lang="ru-RU" sz="5400" b="1" dirty="0" smtClean="0">
                <a:ln/>
                <a:solidFill>
                  <a:srgbClr val="441918"/>
                </a:solidFill>
              </a:rPr>
              <a:t>Вдруг огромный обезьян</a:t>
            </a:r>
            <a:br>
              <a:rPr lang="ru-RU" sz="5400" b="1" dirty="0" smtClean="0">
                <a:ln/>
                <a:solidFill>
                  <a:srgbClr val="441918"/>
                </a:solidFill>
              </a:rPr>
            </a:br>
            <a:r>
              <a:rPr lang="ru-RU" sz="5400" b="1" dirty="0" smtClean="0">
                <a:ln/>
                <a:solidFill>
                  <a:srgbClr val="441918"/>
                </a:solidFill>
              </a:rPr>
              <a:t>Стал играть на </a:t>
            </a:r>
            <a:r>
              <a:rPr lang="ru-RU" sz="5400" b="1" dirty="0" err="1" smtClean="0">
                <a:ln/>
                <a:solidFill>
                  <a:srgbClr val="441918"/>
                </a:solidFill>
              </a:rPr>
              <a:t>фортепьян</a:t>
            </a:r>
            <a:r>
              <a:rPr lang="ru-RU" sz="5400" b="1" dirty="0" smtClean="0">
                <a:ln/>
                <a:solidFill>
                  <a:srgbClr val="441918"/>
                </a:solidFill>
              </a:rPr>
              <a:t>…</a:t>
            </a:r>
            <a:endParaRPr lang="ru-RU" sz="5400" b="1" dirty="0">
              <a:ln/>
              <a:solidFill>
                <a:srgbClr val="441918"/>
              </a:solidFill>
            </a:endParaRPr>
          </a:p>
        </p:txBody>
      </p:sp>
    </p:spTree>
  </p:cSld>
  <p:clrMapOvr>
    <a:masterClrMapping/>
  </p:clrMapOvr>
  <p:transition advTm="9188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8 Широкоформат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 Широкоформатный</Template>
  <TotalTime>0</TotalTime>
  <Words>254</Words>
  <Application>Microsoft Office PowerPoint</Application>
  <PresentationFormat>Произвольный</PresentationFormat>
  <Paragraphs>104</Paragraphs>
  <Slides>16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8 Широкоформатный</vt:lpstr>
      <vt:lpstr>Эти несклоняемые существительные</vt:lpstr>
      <vt:lpstr>Придумываем рассказ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Интернет ресурсы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Нот-11</dc:creator>
  <cp:lastModifiedBy>User</cp:lastModifiedBy>
  <cp:revision>15</cp:revision>
  <dcterms:created xsi:type="dcterms:W3CDTF">2014-10-29T03:00:56Z</dcterms:created>
  <dcterms:modified xsi:type="dcterms:W3CDTF">2019-12-12T18:25:25Z</dcterms:modified>
</cp:coreProperties>
</file>