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8D4C-91EF-4CD9-80C4-D5BA5C3AA5DF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5375-3C1A-48B8-97A6-D3E12094E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482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8D4C-91EF-4CD9-80C4-D5BA5C3AA5DF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5375-3C1A-48B8-97A6-D3E12094E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529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8D4C-91EF-4CD9-80C4-D5BA5C3AA5DF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5375-3C1A-48B8-97A6-D3E12094E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898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8D4C-91EF-4CD9-80C4-D5BA5C3AA5DF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5375-3C1A-48B8-97A6-D3E12094E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420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8D4C-91EF-4CD9-80C4-D5BA5C3AA5DF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5375-3C1A-48B8-97A6-D3E12094E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27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8D4C-91EF-4CD9-80C4-D5BA5C3AA5DF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5375-3C1A-48B8-97A6-D3E12094E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76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8D4C-91EF-4CD9-80C4-D5BA5C3AA5DF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5375-3C1A-48B8-97A6-D3E12094E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139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8D4C-91EF-4CD9-80C4-D5BA5C3AA5DF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5375-3C1A-48B8-97A6-D3E12094E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801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8D4C-91EF-4CD9-80C4-D5BA5C3AA5DF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5375-3C1A-48B8-97A6-D3E12094E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145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8D4C-91EF-4CD9-80C4-D5BA5C3AA5DF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5375-3C1A-48B8-97A6-D3E12094E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065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98D4C-91EF-4CD9-80C4-D5BA5C3AA5DF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25375-3C1A-48B8-97A6-D3E12094E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684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98D4C-91EF-4CD9-80C4-D5BA5C3AA5DF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25375-3C1A-48B8-97A6-D3E12094E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99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2947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20982"/>
            <a:ext cx="9144000" cy="3636818"/>
          </a:xfrm>
        </p:spPr>
        <p:txBody>
          <a:bodyPr>
            <a:noAutofit/>
          </a:bodyPr>
          <a:lstStyle/>
          <a:p>
            <a:r>
              <a:rPr lang="ru-RU" sz="6600" dirty="0" err="1" smtClean="0"/>
              <a:t>Гараев</a:t>
            </a:r>
            <a:r>
              <a:rPr lang="ru-RU" sz="6600" dirty="0" smtClean="0"/>
              <a:t>  Ренат</a:t>
            </a:r>
          </a:p>
          <a:p>
            <a:r>
              <a:rPr lang="ru-RU" sz="6600" dirty="0" smtClean="0"/>
              <a:t>2класс</a:t>
            </a:r>
            <a:endParaRPr lang="ru-RU" sz="6600" dirty="0"/>
          </a:p>
        </p:txBody>
      </p:sp>
      <p:sp>
        <p:nvSpPr>
          <p:cNvPr id="4" name="AutoShape 2" descr="C:\Users\%D0%90%D0%BB%D1%8C%D1%84%D0%B8%D1%8F %D0%A0%D0%B0%D0%BC%D0%B0%D0%B7%D0%B0%D0%BD%D0%BE%D0%B2%D0%BD%D0%B0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C:\Users\%D0%90%D0%BB%D1%8C%D1%84%D0%B8%D1%8F %D0%A0%D0%B0%D0%BC%D0%B0%D0%B7%D0%B0%D0%BD%D0%BE%D0%B2%D0%BD%D0%B0\Desktop\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719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874" y="1690688"/>
            <a:ext cx="5749636" cy="4862512"/>
          </a:xfrm>
        </p:spPr>
      </p:pic>
    </p:spTree>
    <p:extLst>
      <p:ext uri="{BB962C8B-B14F-4D97-AF65-F5344CB8AC3E}">
        <p14:creationId xmlns:p14="http://schemas.microsoft.com/office/powerpoint/2010/main" val="383954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413338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Спички детям не игрушка!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Это знают все вокруг!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Не храните их на полке!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Не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ложите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У плиты! 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Прячьте мамы спички дальше, от детишек озорных!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Ведь беды не миновать если спички прозевать!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--</a:t>
            </a:r>
            <a:endParaRPr lang="ru-RU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297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727" y="1465407"/>
            <a:ext cx="9137073" cy="4351338"/>
          </a:xfrm>
        </p:spPr>
      </p:pic>
    </p:spTree>
    <p:extLst>
      <p:ext uri="{BB962C8B-B14F-4D97-AF65-F5344CB8AC3E}">
        <p14:creationId xmlns:p14="http://schemas.microsoft.com/office/powerpoint/2010/main" val="3557348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837" y="1579418"/>
            <a:ext cx="6179128" cy="4973782"/>
          </a:xfrm>
        </p:spPr>
      </p:pic>
    </p:spTree>
    <p:extLst>
      <p:ext uri="{BB962C8B-B14F-4D97-AF65-F5344CB8AC3E}">
        <p14:creationId xmlns:p14="http://schemas.microsoft.com/office/powerpoint/2010/main" val="24952621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</Words>
  <Application>Microsoft Office PowerPoint</Application>
  <PresentationFormat>Широкоэкранный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Альфия Рамазановна</dc:creator>
  <cp:lastModifiedBy>Альфия Рамазановна</cp:lastModifiedBy>
  <cp:revision>3</cp:revision>
  <dcterms:created xsi:type="dcterms:W3CDTF">2019-12-11T07:41:31Z</dcterms:created>
  <dcterms:modified xsi:type="dcterms:W3CDTF">2019-12-11T07:55:15Z</dcterms:modified>
</cp:coreProperties>
</file>