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7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vostochno_evropeyskaya_ravnina_27_1715365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НАША</a:t>
            </a:r>
            <a:r>
              <a:rPr lang="ru-RU" dirty="0" smtClean="0"/>
              <a:t> 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РОДИНА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РОССИЯ !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6215082"/>
            <a:ext cx="19046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Подготовила: 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Филиппова   О.А.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785794"/>
            <a:ext cx="66466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 давних времен славится наша страна и народными символами.</a:t>
            </a:r>
          </a:p>
          <a:p>
            <a:pPr algn="ctr"/>
            <a:r>
              <a:rPr lang="ru-RU" dirty="0" smtClean="0"/>
              <a:t>Какой русский сувенир покорил уже весь мир? </a:t>
            </a:r>
            <a:endParaRPr lang="ru-RU" dirty="0"/>
          </a:p>
        </p:txBody>
      </p:sp>
      <p:pic>
        <p:nvPicPr>
          <p:cNvPr id="4098" name="Picture 2" descr="C:\Users\User\AppData\Local\Microsoft\Windows\Temporary Internet Files\Content.IE5\QQ4UJFQF\balalaika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857364"/>
            <a:ext cx="2571768" cy="2388070"/>
          </a:xfrm>
          <a:prstGeom prst="rect">
            <a:avLst/>
          </a:prstGeom>
          <a:noFill/>
        </p:spPr>
      </p:pic>
      <p:pic>
        <p:nvPicPr>
          <p:cNvPr id="4099" name="Picture 3" descr="C:\Users\User\AppData\Local\Microsoft\Windows\Temporary Internet Files\Content.IE5\S2WBNC3J\Garmoshka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1785926"/>
            <a:ext cx="2325315" cy="2357454"/>
          </a:xfrm>
          <a:prstGeom prst="rect">
            <a:avLst/>
          </a:prstGeom>
          <a:noFill/>
        </p:spPr>
      </p:pic>
      <p:pic>
        <p:nvPicPr>
          <p:cNvPr id="4102" name="Picture 6" descr="C:\Users\User\AppData\Local\Microsoft\Windows\Temporary Internet Files\Content.IE5\LG95DDUJ\mu%C3%B1ecas-rusas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4143380"/>
            <a:ext cx="4000528" cy="252833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286512" y="5000636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 Русская матрешка! Так ни много и не мало символом России стала!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AppData\Local\Microsoft\Windows\Temporary Internet Files\Content.IE5\S2WBNC3J\%D0%9B%D0%B5%D1%81_(%D0%96%D1%83%D0%BA%D0%BE%D0%B2%D1%81%D0%BA%D0%B8%D0%B9)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286513" y="571480"/>
            <a:ext cx="2857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 с ней березки, те, что за окном, среди полей.</a:t>
            </a:r>
          </a:p>
          <a:p>
            <a:r>
              <a:rPr lang="ru-RU" dirty="0" smtClean="0"/>
              <a:t>Белокрылые березки – символ Родины моей!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World___Russia_Bridge_near_the_Kremlin_086216_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285728"/>
            <a:ext cx="4071601" cy="2714644"/>
          </a:xfrm>
          <a:prstGeom prst="rect">
            <a:avLst/>
          </a:prstGeom>
        </p:spPr>
      </p:pic>
      <p:pic>
        <p:nvPicPr>
          <p:cNvPr id="4" name="Рисунок 3" descr="vostochno_evropeyskaya_ravnina_27_1715365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1062" y="285728"/>
            <a:ext cx="4203903" cy="2714644"/>
          </a:xfrm>
          <a:prstGeom prst="rect">
            <a:avLst/>
          </a:prstGeom>
        </p:spPr>
      </p:pic>
      <p:pic>
        <p:nvPicPr>
          <p:cNvPr id="5" name="Рисунок 4" descr="s120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500438"/>
            <a:ext cx="4143404" cy="310307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57752" y="3786190"/>
            <a:ext cx="392905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Берегите Россию, без </a:t>
            </a:r>
            <a:r>
              <a:rPr lang="ru-RU" smtClean="0"/>
              <a:t>нее нам </a:t>
            </a:r>
            <a:r>
              <a:rPr lang="ru-RU" dirty="0" smtClean="0"/>
              <a:t>не жить.</a:t>
            </a:r>
          </a:p>
          <a:p>
            <a:pPr algn="ctr"/>
            <a:r>
              <a:rPr lang="ru-RU" dirty="0" smtClean="0"/>
              <a:t>Берегите ее, чтобы вечно ей быть.</a:t>
            </a:r>
          </a:p>
          <a:p>
            <a:pPr algn="ctr"/>
            <a:r>
              <a:rPr lang="ru-RU" dirty="0" smtClean="0"/>
              <a:t>Всею правдой и силой, всею нашей </a:t>
            </a:r>
          </a:p>
          <a:p>
            <a:pPr algn="ctr"/>
            <a:r>
              <a:rPr lang="ru-RU" dirty="0" smtClean="0"/>
              <a:t>душой,</a:t>
            </a:r>
          </a:p>
          <a:p>
            <a:pPr algn="ctr"/>
            <a:r>
              <a:rPr lang="ru-RU" dirty="0" smtClean="0"/>
              <a:t> Берегите Россию, нет России другой!!!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857232"/>
            <a:ext cx="8501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СПАСИБО ЗА ВНИМАНИЕ!!!</a:t>
            </a:r>
            <a:endParaRPr lang="ru-RU" sz="4000" dirty="0"/>
          </a:p>
        </p:txBody>
      </p:sp>
      <p:pic>
        <p:nvPicPr>
          <p:cNvPr id="6146" name="Picture 2" descr="C:\Users\User\AppData\Local\Microsoft\Windows\Temporary Internet Files\Content.IE5\S2WBNC3J\smile-3173976_960_72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000240"/>
            <a:ext cx="4572032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89844"/>
            <a:ext cx="80648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Цель</a:t>
            </a:r>
            <a:r>
              <a:rPr lang="ru-RU" sz="2400" b="1" dirty="0"/>
              <a:t>: </a:t>
            </a:r>
            <a:endParaRPr lang="ru-RU" sz="2400" b="1" dirty="0" smtClean="0"/>
          </a:p>
          <a:p>
            <a:r>
              <a:rPr lang="ru-RU" dirty="0" smtClean="0"/>
              <a:t>воспитание </a:t>
            </a:r>
            <a:r>
              <a:rPr lang="ru-RU" dirty="0"/>
              <a:t>патриотических чувств и любви к своей стране у дошкольников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sz="2400" b="1" dirty="0"/>
              <a:t>Задачи:</a:t>
            </a:r>
          </a:p>
          <a:p>
            <a:r>
              <a:rPr lang="ru-RU" dirty="0"/>
              <a:t>– продолжать знакомить детей с Россией; закреплять знания детей о том, что наша Р</a:t>
            </a:r>
            <a:r>
              <a:rPr lang="ru-RU" dirty="0" smtClean="0"/>
              <a:t>одина большая</a:t>
            </a:r>
            <a:r>
              <a:rPr lang="ru-RU" dirty="0"/>
              <a:t>, красивая, необъятная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– познакомить детей с географическим </a:t>
            </a:r>
            <a:r>
              <a:rPr lang="ru-RU" dirty="0" smtClean="0"/>
              <a:t>расположением России, где </a:t>
            </a:r>
            <a:r>
              <a:rPr lang="ru-RU" dirty="0"/>
              <a:t>мы живем, используя карту мира;</a:t>
            </a:r>
          </a:p>
          <a:p>
            <a:r>
              <a:rPr lang="ru-RU" dirty="0"/>
              <a:t>– закрепить знания детей о государственной символике России (герб, </a:t>
            </a:r>
            <a:r>
              <a:rPr lang="ru-RU" dirty="0" smtClean="0"/>
              <a:t>флаг, гимн);</a:t>
            </a:r>
            <a:endParaRPr lang="ru-RU" dirty="0"/>
          </a:p>
          <a:p>
            <a:r>
              <a:rPr lang="ru-RU" dirty="0"/>
              <a:t>– </a:t>
            </a:r>
            <a:r>
              <a:rPr lang="ru-RU" smtClean="0"/>
              <a:t>обогощать </a:t>
            </a:r>
            <a:r>
              <a:rPr lang="ru-RU" dirty="0"/>
              <a:t>словарный запас у дошкольников по данной теме;</a:t>
            </a:r>
          </a:p>
          <a:p>
            <a:r>
              <a:rPr lang="ru-RU" dirty="0"/>
              <a:t>– развивать диалогическую речь у дошкольника, умение слушать своих товарищей;</a:t>
            </a:r>
          </a:p>
          <a:p>
            <a:r>
              <a:rPr lang="ru-RU" dirty="0"/>
              <a:t>– продолжать воспитывать у детей патриотические чувства к </a:t>
            </a:r>
            <a:r>
              <a:rPr lang="ru-RU" dirty="0" smtClean="0"/>
              <a:t>Родине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75534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ta-rossii-s-gorodami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428604"/>
            <a:ext cx="4572000" cy="2553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russia-world-map-reliefkarte-russia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760" y="3929066"/>
            <a:ext cx="2399309" cy="2484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928926" y="4857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000760" y="1428736"/>
            <a:ext cx="27558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Кто знает, что такое Родина?</a:t>
            </a:r>
          </a:p>
          <a:p>
            <a:r>
              <a:rPr lang="ru-RU" sz="1600" dirty="0" smtClean="0"/>
              <a:t>Живем мы в радостном краю</a:t>
            </a:r>
          </a:p>
          <a:p>
            <a:r>
              <a:rPr lang="ru-RU" sz="1600" dirty="0" smtClean="0"/>
              <a:t>И знать его должны мы. </a:t>
            </a:r>
          </a:p>
          <a:p>
            <a:r>
              <a:rPr lang="ru-RU" sz="1600" dirty="0" smtClean="0"/>
              <a:t>Страну Российскую свою.</a:t>
            </a:r>
          </a:p>
          <a:p>
            <a:endParaRPr lang="ru-RU" sz="1600" dirty="0" smtClean="0"/>
          </a:p>
          <a:p>
            <a:r>
              <a:rPr lang="ru-RU" sz="1600" dirty="0" smtClean="0"/>
              <a:t> </a:t>
            </a:r>
            <a:endParaRPr lang="ru-RU" sz="1600" dirty="0"/>
          </a:p>
        </p:txBody>
      </p:sp>
      <p:pic>
        <p:nvPicPr>
          <p:cNvPr id="13" name="Рисунок 12" descr="9b0d6c8baf8a65284cfb0919a177ba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1" y="3429000"/>
            <a:ext cx="4500594" cy="2935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AppData\Local\Microsoft\Windows\Temporary Internet Files\Content.IE5\S2WBNC3J\katon-karagai-e1442198777682-600x4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286512" y="1285860"/>
            <a:ext cx="279352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Наша Родина- большое и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красивое государство.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Как и у всех государств,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 него есть отличительные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знаки, символы.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Что же это за символы?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1200 (1)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6" y="214290"/>
            <a:ext cx="3786182" cy="2540496"/>
          </a:xfrm>
          <a:prstGeom prst="rect">
            <a:avLst/>
          </a:prstGeom>
        </p:spPr>
      </p:pic>
      <p:pic>
        <p:nvPicPr>
          <p:cNvPr id="2052" name="Picture 4" descr="C:\Users\User\AppData\Local\Microsoft\Windows\Temporary Internet Files\Content.IE5\NTW9AY6K\Animated-Flag-Russia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3929066"/>
            <a:ext cx="2647950" cy="1743075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5072066" y="1357298"/>
            <a:ext cx="42803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Флаг, герб, гимн.</a:t>
            </a:r>
          </a:p>
          <a:p>
            <a:r>
              <a:rPr lang="ru-RU" dirty="0" smtClean="0"/>
              <a:t>Давайте поговорим о флаге.</a:t>
            </a:r>
          </a:p>
          <a:p>
            <a:r>
              <a:rPr lang="ru-RU" dirty="0" smtClean="0"/>
              <a:t>Нашему флагу уже почти 300лет, </a:t>
            </a:r>
          </a:p>
          <a:p>
            <a:r>
              <a:rPr lang="ru-RU" dirty="0" smtClean="0"/>
              <a:t>Какого цвета флаг нашей Родины?</a:t>
            </a:r>
          </a:p>
          <a:p>
            <a:r>
              <a:rPr lang="ru-RU" dirty="0" smtClean="0"/>
              <a:t>Что означает каждый цвет флага?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857224" y="4643446"/>
            <a:ext cx="35323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Белый – цвет мира и чистоты.</a:t>
            </a:r>
          </a:p>
          <a:p>
            <a:r>
              <a:rPr lang="ru-RU" dirty="0" smtClean="0"/>
              <a:t>Синий  - небо, вера и духовность.</a:t>
            </a:r>
          </a:p>
          <a:p>
            <a:r>
              <a:rPr lang="ru-RU" dirty="0" smtClean="0"/>
              <a:t>Красный – огонь, отвага, героизм.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 (1)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58" y="357166"/>
            <a:ext cx="5214974" cy="4500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57884" y="571480"/>
            <a:ext cx="28575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 флаге сложено много стихов.</a:t>
            </a:r>
          </a:p>
          <a:p>
            <a:r>
              <a:rPr lang="ru-RU" dirty="0" smtClean="0"/>
              <a:t>Вот одно из них.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Белый – облако большое,</a:t>
            </a:r>
          </a:p>
          <a:p>
            <a:r>
              <a:rPr lang="ru-RU" dirty="0" smtClean="0"/>
              <a:t>Синий – небо голубое,</a:t>
            </a:r>
          </a:p>
          <a:p>
            <a:r>
              <a:rPr lang="ru-RU" dirty="0" smtClean="0"/>
              <a:t>Красный – солнышка восход,</a:t>
            </a:r>
          </a:p>
          <a:p>
            <a:r>
              <a:rPr lang="ru-RU" dirty="0" smtClean="0"/>
              <a:t>Новый день Россию ждет.</a:t>
            </a:r>
          </a:p>
          <a:p>
            <a:r>
              <a:rPr lang="ru-RU" dirty="0" smtClean="0"/>
              <a:t>Символ мира, чистоты – </a:t>
            </a:r>
          </a:p>
          <a:p>
            <a:r>
              <a:rPr lang="ru-RU" dirty="0" smtClean="0"/>
              <a:t>Это флаг моей страны.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725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857752" cy="3938723"/>
          </a:xfrm>
          <a:prstGeom prst="rect">
            <a:avLst/>
          </a:prstGeom>
        </p:spPr>
      </p:pic>
      <p:pic>
        <p:nvPicPr>
          <p:cNvPr id="11" name="Рисунок 10" descr="9147936776143958_14e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3929066"/>
            <a:ext cx="3786182" cy="292893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72067" y="428604"/>
            <a:ext cx="407193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 такое герб и что он символизирует? – </a:t>
            </a:r>
          </a:p>
          <a:p>
            <a:endParaRPr lang="ru-RU" dirty="0" smtClean="0"/>
          </a:p>
          <a:p>
            <a:r>
              <a:rPr lang="ru-RU" dirty="0" smtClean="0"/>
              <a:t>Отличительный знак, официальная эмблема.</a:t>
            </a:r>
          </a:p>
          <a:p>
            <a:r>
              <a:rPr lang="ru-RU" dirty="0" smtClean="0"/>
              <a:t>Герб напоминает нам об историческом</a:t>
            </a:r>
          </a:p>
          <a:p>
            <a:r>
              <a:rPr lang="ru-RU" dirty="0" smtClean="0"/>
              <a:t>Прошлом нашей Родины и символизирует единство и независимость России от других государств. На гербе изображен святой Георгий Победоносец!!!</a:t>
            </a:r>
            <a:endParaRPr lang="ru-RU" dirty="0"/>
          </a:p>
        </p:txBody>
      </p:sp>
      <p:pic>
        <p:nvPicPr>
          <p:cNvPr id="13" name="Рисунок 12" descr="Эмблема_Управления_делами_президента_РФ.svg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671" y="4133474"/>
            <a:ext cx="2286016" cy="25047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857232"/>
            <a:ext cx="7281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Что такое гимн? – Это главная песня страны. Гимн исполняют в </a:t>
            </a:r>
          </a:p>
          <a:p>
            <a:pPr algn="ctr"/>
            <a:r>
              <a:rPr lang="ru-RU" dirty="0" smtClean="0"/>
              <a:t>Торжественных случаях, в знак уважения к стране.</a:t>
            </a:r>
          </a:p>
          <a:p>
            <a:pPr algn="ctr"/>
            <a:r>
              <a:rPr lang="ru-RU" dirty="0" smtClean="0"/>
              <a:t>Его надо слушать стоя.</a:t>
            </a:r>
            <a:endParaRPr lang="ru-RU" dirty="0"/>
          </a:p>
        </p:txBody>
      </p:sp>
      <p:pic>
        <p:nvPicPr>
          <p:cNvPr id="3" name="Рисунок 2" descr="flag-rossiya-trikolor-belyy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1928802"/>
            <a:ext cx="6215106" cy="43374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YvuITMW0AACFO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154592"/>
            <a:ext cx="4143403" cy="4529916"/>
          </a:xfrm>
          <a:prstGeom prst="rect">
            <a:avLst/>
          </a:prstGeom>
        </p:spPr>
      </p:pic>
      <p:pic>
        <p:nvPicPr>
          <p:cNvPr id="3074" name="Picture 2" descr="C:\Users\User\AppData\Local\Microsoft\Windows\Temporary Internet Files\Content.IE5\QQ4UJFQF\GeItywdsamnoXAYcUOwAYpsV1AJOnY1d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643314"/>
            <a:ext cx="4075251" cy="2786082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1500166" y="857232"/>
            <a:ext cx="66437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ПРЕЗИДЕНТ  ПУТИН ВЛАДИМИР ВЛАДИМИРОВИЧ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415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НАША  РОДИНА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НАША  РОДИНА</dc:title>
  <dc:creator>Семья</dc:creator>
  <cp:lastModifiedBy>Fixile0</cp:lastModifiedBy>
  <cp:revision>16</cp:revision>
  <dcterms:created xsi:type="dcterms:W3CDTF">2019-05-12T11:28:12Z</dcterms:created>
  <dcterms:modified xsi:type="dcterms:W3CDTF">2019-12-12T13:39:04Z</dcterms:modified>
</cp:coreProperties>
</file>