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5" r:id="rId19"/>
    <p:sldId id="274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3" autoAdjust="0"/>
    <p:restoredTop sz="94600" autoAdjust="0"/>
  </p:normalViewPr>
  <p:slideViewPr>
    <p:cSldViewPr>
      <p:cViewPr varScale="1">
        <p:scale>
          <a:sx n="66" d="100"/>
          <a:sy n="66" d="100"/>
        </p:scale>
        <p:origin x="-100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8786874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357321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Слайд-шоу</a:t>
            </a:r>
            <a:br>
              <a:rPr lang="ru-RU" sz="3600" b="1" dirty="0" smtClean="0"/>
            </a:br>
            <a:r>
              <a:rPr lang="ru-RU" sz="3600" b="1" dirty="0" smtClean="0"/>
              <a:t> с методическим сопровождением</a:t>
            </a:r>
            <a:endParaRPr lang="ru-RU" sz="3600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57290" y="2500306"/>
            <a:ext cx="6286544" cy="2643206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«В царстве геометрических      фигур»</a:t>
            </a:r>
            <a:endParaRPr lang="ru-RU" sz="6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6500858" cy="472599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Растянули мы квадрат</a:t>
            </a:r>
            <a:br>
              <a:rPr lang="ru-RU" dirty="0" smtClean="0"/>
            </a:br>
            <a:r>
              <a:rPr lang="ru-RU" dirty="0" smtClean="0"/>
              <a:t>И представили на взгляд,</a:t>
            </a:r>
            <a:br>
              <a:rPr lang="ru-RU" dirty="0" smtClean="0"/>
            </a:br>
            <a:r>
              <a:rPr lang="ru-RU" dirty="0" smtClean="0"/>
              <a:t>На кого он стал похожим</a:t>
            </a:r>
            <a:br>
              <a:rPr lang="ru-RU" dirty="0" smtClean="0"/>
            </a:br>
            <a:r>
              <a:rPr lang="ru-RU" dirty="0" smtClean="0"/>
              <a:t>Или с чем-то очень схожим?</a:t>
            </a:r>
            <a:br>
              <a:rPr lang="ru-RU" dirty="0" smtClean="0"/>
            </a:br>
            <a:r>
              <a:rPr lang="ru-RU" dirty="0" smtClean="0"/>
              <a:t>Не кирпич, не треугольник -</a:t>
            </a:r>
            <a:br>
              <a:rPr lang="ru-RU" dirty="0" smtClean="0"/>
            </a:br>
            <a:r>
              <a:rPr lang="ru-RU" dirty="0" smtClean="0"/>
              <a:t>Стал квадрат… 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0"/>
            <a:ext cx="271464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8662" y="2214554"/>
            <a:ext cx="6786610" cy="235745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0"/>
            <a:ext cx="3357555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85728"/>
            <a:ext cx="5900750" cy="4511684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Из каких геометрических фигур состоят предметы?</a:t>
            </a: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2071678"/>
            <a:ext cx="4719357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357555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5" y="0"/>
            <a:ext cx="3357555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500306"/>
            <a:ext cx="492922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857496"/>
            <a:ext cx="3357555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642918"/>
            <a:ext cx="407196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5" y="3429000"/>
            <a:ext cx="3000365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785794"/>
            <a:ext cx="457203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857364"/>
            <a:ext cx="292895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857620" y="274638"/>
            <a:ext cx="4829180" cy="286861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Что изменилось?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528641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14414" y="3643314"/>
            <a:ext cx="1000132" cy="107157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3500438"/>
            <a:ext cx="714380" cy="20002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714744" y="3500438"/>
            <a:ext cx="500066" cy="185738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4357686" y="3500438"/>
            <a:ext cx="1143008" cy="178595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4857115" cy="2042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785786" y="3143248"/>
            <a:ext cx="785818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2786058"/>
            <a:ext cx="714380" cy="178595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286116" y="2857496"/>
            <a:ext cx="428628" cy="185738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214810" y="3000372"/>
            <a:ext cx="1000132" cy="1500198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642918"/>
            <a:ext cx="271464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86116" y="274638"/>
            <a:ext cx="5400684" cy="6011882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Помоги слоненку отгадать загадки: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Нет углов у меня, </a:t>
            </a:r>
            <a:br>
              <a:rPr lang="ru-RU" sz="4000" dirty="0" smtClean="0"/>
            </a:br>
            <a:r>
              <a:rPr lang="ru-RU" sz="4000" dirty="0" smtClean="0"/>
              <a:t>И похож на блюдце я, </a:t>
            </a:r>
            <a:br>
              <a:rPr lang="ru-RU" sz="4000" dirty="0" smtClean="0"/>
            </a:br>
            <a:r>
              <a:rPr lang="ru-RU" sz="4000" dirty="0" smtClean="0"/>
              <a:t>На тарелку и на</a:t>
            </a:r>
            <a:br>
              <a:rPr lang="ru-RU" sz="4000" dirty="0" smtClean="0"/>
            </a:br>
            <a:r>
              <a:rPr lang="ru-RU" sz="4000" dirty="0" smtClean="0"/>
              <a:t>крышку.</a:t>
            </a:r>
            <a:br>
              <a:rPr lang="ru-RU" sz="4000" dirty="0" smtClean="0"/>
            </a:br>
            <a:r>
              <a:rPr lang="ru-RU" sz="4000" dirty="0" smtClean="0"/>
              <a:t>Кто же я такой, друзья?</a:t>
            </a:r>
            <a:endParaRPr lang="ru-RU" sz="4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4857115" cy="2042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857224" y="3000372"/>
            <a:ext cx="857256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3071810"/>
            <a:ext cx="1071570" cy="10001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2643182"/>
            <a:ext cx="571504" cy="17145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857752" y="2643182"/>
            <a:ext cx="500066" cy="185738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786058"/>
            <a:ext cx="2500330" cy="3520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6572264" cy="4083056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Поровну ли фигур?</a:t>
            </a:r>
            <a:endParaRPr lang="ru-RU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4500562" y="2214554"/>
            <a:ext cx="1357322" cy="142876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929322" y="2285992"/>
            <a:ext cx="1357322" cy="142876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429520" y="2143116"/>
            <a:ext cx="1357322" cy="142876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571604" y="2143116"/>
            <a:ext cx="1357322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42844" y="2143116"/>
            <a:ext cx="1357322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2071678"/>
            <a:ext cx="1571636" cy="157163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4429124" y="2071678"/>
            <a:ext cx="1571636" cy="1500198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715140" y="1928802"/>
            <a:ext cx="1714512" cy="1571636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85720" y="2000240"/>
            <a:ext cx="500066" cy="20002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1000100" y="2000240"/>
            <a:ext cx="500066" cy="20002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714480" y="2000240"/>
            <a:ext cx="500066" cy="20002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00430" y="2571744"/>
            <a:ext cx="857256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500562" y="1571612"/>
            <a:ext cx="857256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500694" y="2143116"/>
            <a:ext cx="857256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572264" y="1571612"/>
            <a:ext cx="857256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786710" y="1857364"/>
            <a:ext cx="857256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На каком месте?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1714488"/>
            <a:ext cx="2184401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285720" y="1785926"/>
            <a:ext cx="1143008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571604" y="1785926"/>
            <a:ext cx="1143008" cy="1143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857488" y="1785926"/>
            <a:ext cx="1143008" cy="114300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143372" y="1785926"/>
            <a:ext cx="1143008" cy="114300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357818" y="1785926"/>
            <a:ext cx="1143008" cy="114300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57158" y="4000504"/>
            <a:ext cx="1143008" cy="164307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1643042" y="4000504"/>
            <a:ext cx="1143008" cy="1643074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928926" y="4000504"/>
            <a:ext cx="1143008" cy="1643074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4286248" y="4000504"/>
            <a:ext cx="1143008" cy="1643074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5643570" y="4000504"/>
            <a:ext cx="1143008" cy="164307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7215238" cy="1143000"/>
          </a:xfrm>
        </p:spPr>
        <p:txBody>
          <a:bodyPr/>
          <a:lstStyle/>
          <a:p>
            <a:r>
              <a:rPr lang="ru-RU" dirty="0" smtClean="0"/>
              <a:t>Что построил тигренок?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500042"/>
            <a:ext cx="1686879" cy="1567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57158" y="1500174"/>
            <a:ext cx="785818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1928802"/>
            <a:ext cx="157163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000372"/>
            <a:ext cx="928694" cy="78581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3929066"/>
            <a:ext cx="1714512" cy="57150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4714884"/>
            <a:ext cx="2214578" cy="64294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142976" y="5429264"/>
            <a:ext cx="500066" cy="121442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357686" y="2000240"/>
            <a:ext cx="500066" cy="192882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72066" y="2857496"/>
            <a:ext cx="928694" cy="10001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215074" y="3714752"/>
            <a:ext cx="1285884" cy="11430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715272" y="2357430"/>
            <a:ext cx="928694" cy="2500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500430" y="5500702"/>
            <a:ext cx="1357322" cy="35719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214942" y="5500702"/>
            <a:ext cx="1357322" cy="35719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929454" y="5500702"/>
            <a:ext cx="1357322" cy="35719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Какой геометрической фигуры не хватает?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4357694"/>
            <a:ext cx="200026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уга 4"/>
          <p:cNvSpPr/>
          <p:nvPr/>
        </p:nvSpPr>
        <p:spPr>
          <a:xfrm>
            <a:off x="571472" y="2857496"/>
            <a:ext cx="1143008" cy="1143008"/>
          </a:xfrm>
          <a:prstGeom prst="arc">
            <a:avLst>
              <a:gd name="adj1" fmla="val 16200000"/>
              <a:gd name="adj2" fmla="val 4749770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rot="1067462">
            <a:off x="616327" y="2774114"/>
            <a:ext cx="596369" cy="13221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2071678"/>
            <a:ext cx="2617165" cy="343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256"/>
            <a:ext cx="200026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Хорда 3"/>
          <p:cNvSpPr/>
          <p:nvPr/>
        </p:nvSpPr>
        <p:spPr>
          <a:xfrm rot="6618675">
            <a:off x="1168464" y="762426"/>
            <a:ext cx="1686799" cy="1838045"/>
          </a:xfrm>
          <a:prstGeom prst="chord">
            <a:avLst/>
          </a:prstGeom>
          <a:solidFill>
            <a:srgbClr val="CC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571604" y="2143116"/>
            <a:ext cx="857256" cy="1500198"/>
          </a:xfrm>
          <a:prstGeom prst="ellipse">
            <a:avLst/>
          </a:prstGeom>
          <a:solidFill>
            <a:srgbClr val="CC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Хорда 5"/>
          <p:cNvSpPr/>
          <p:nvPr/>
        </p:nvSpPr>
        <p:spPr>
          <a:xfrm rot="6618675">
            <a:off x="5311867" y="690988"/>
            <a:ext cx="1686799" cy="1838045"/>
          </a:xfrm>
          <a:prstGeom prst="chord">
            <a:avLst/>
          </a:prstGeom>
          <a:solidFill>
            <a:srgbClr val="CC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4000504"/>
            <a:ext cx="642942" cy="2428892"/>
          </a:xfrm>
          <a:prstGeom prst="rect">
            <a:avLst/>
          </a:prstGeom>
          <a:solidFill>
            <a:srgbClr val="CC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5214942" y="1000108"/>
            <a:ext cx="2000264" cy="292895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643042" y="1214422"/>
            <a:ext cx="2000264" cy="292895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4714860"/>
            <a:ext cx="200026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узел 1"/>
          <p:cNvSpPr/>
          <p:nvPr/>
        </p:nvSpPr>
        <p:spPr>
          <a:xfrm>
            <a:off x="2214546" y="1500174"/>
            <a:ext cx="4500594" cy="442915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На какие фигуры похожи эти предметы?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643446"/>
            <a:ext cx="1536510" cy="19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714488"/>
            <a:ext cx="300039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3214686"/>
            <a:ext cx="361199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74716" y="3048990"/>
            <a:ext cx="794567" cy="7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500570"/>
            <a:ext cx="1857388" cy="2137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500042"/>
            <a:ext cx="385765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842326" flipH="1" flipV="1">
            <a:off x="575658" y="1655480"/>
            <a:ext cx="2843954" cy="1708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3571876"/>
            <a:ext cx="321471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500570"/>
            <a:ext cx="1857388" cy="2137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0"/>
            <a:ext cx="285752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1500174"/>
            <a:ext cx="228601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2428868"/>
            <a:ext cx="271464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500570"/>
            <a:ext cx="1857388" cy="2137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643050"/>
            <a:ext cx="292892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57166"/>
            <a:ext cx="400052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2500306"/>
            <a:ext cx="2500330" cy="347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71480"/>
            <a:ext cx="278608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4357694"/>
            <a:ext cx="2428860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3714752"/>
            <a:ext cx="3571900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357166"/>
            <a:ext cx="3419294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785817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Составь по образцу предметы: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5214950"/>
            <a:ext cx="3571900" cy="1214446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accent6"/>
                </a:solidFill>
              </a:rPr>
              <a:t>кровать</a:t>
            </a:r>
            <a:endParaRPr lang="ru-RU" sz="8000" dirty="0">
              <a:solidFill>
                <a:schemeClr val="accent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928802"/>
            <a:ext cx="928694" cy="27146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1785926"/>
            <a:ext cx="1000132" cy="27860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3357562"/>
            <a:ext cx="292895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85728"/>
            <a:ext cx="5400684" cy="1143000"/>
          </a:xfrm>
        </p:spPr>
        <p:txBody>
          <a:bodyPr>
            <a:noAutofit/>
          </a:bodyPr>
          <a:lstStyle/>
          <a:p>
            <a:pPr algn="l"/>
            <a:r>
              <a:rPr lang="ru-RU" sz="8000" b="1" dirty="0" smtClean="0">
                <a:solidFill>
                  <a:schemeClr val="accent6"/>
                </a:solidFill>
              </a:rPr>
              <a:t>скамейка</a:t>
            </a:r>
            <a:endParaRPr lang="ru-RU" sz="8000" b="1" dirty="0">
              <a:solidFill>
                <a:schemeClr val="accent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2214554"/>
            <a:ext cx="1214446" cy="3143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572132" y="2143116"/>
            <a:ext cx="1214446" cy="3214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428860" y="2214554"/>
            <a:ext cx="300039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85728"/>
            <a:ext cx="3714744" cy="1143000"/>
          </a:xfrm>
        </p:spPr>
        <p:txBody>
          <a:bodyPr>
            <a:noAutofit/>
          </a:bodyPr>
          <a:lstStyle/>
          <a:p>
            <a:pPr algn="l"/>
            <a:r>
              <a:rPr lang="ru-RU" sz="8000" dirty="0" smtClean="0">
                <a:solidFill>
                  <a:schemeClr val="accent6"/>
                </a:solidFill>
              </a:rPr>
              <a:t>ворота</a:t>
            </a:r>
            <a:endParaRPr lang="ru-RU" sz="8000" dirty="0">
              <a:solidFill>
                <a:schemeClr val="accent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57356" y="1714488"/>
            <a:ext cx="485778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2571744"/>
            <a:ext cx="2143140" cy="27860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357686" y="2571744"/>
            <a:ext cx="2286016" cy="27146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Найди по признакам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714488"/>
            <a:ext cx="171451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643438" y="1142984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1285860"/>
            <a:ext cx="914400" cy="9144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286644" y="1000108"/>
            <a:ext cx="714380" cy="3071834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928794" y="2571744"/>
            <a:ext cx="3286148" cy="10001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215338" y="928670"/>
            <a:ext cx="357190" cy="178595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358082" y="4643446"/>
            <a:ext cx="1571636" cy="171451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285720" y="2428868"/>
            <a:ext cx="1428760" cy="135732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5143504" y="1357298"/>
            <a:ext cx="1928826" cy="2571768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643438" y="4572008"/>
            <a:ext cx="2071702" cy="185738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2786050" y="4071942"/>
            <a:ext cx="1643074" cy="242889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85720" y="4000504"/>
            <a:ext cx="2500330" cy="250033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00438"/>
            <a:ext cx="271464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57422" y="274638"/>
            <a:ext cx="6329378" cy="4011618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Он давно знаком со мной, </a:t>
            </a:r>
            <a:br>
              <a:rPr lang="ru-RU" sz="4000" dirty="0" smtClean="0"/>
            </a:br>
            <a:r>
              <a:rPr lang="ru-RU" sz="4000" dirty="0" smtClean="0"/>
              <a:t>Каждый угол в нем прямой.</a:t>
            </a:r>
            <a:br>
              <a:rPr lang="ru-RU" sz="4000" dirty="0" smtClean="0"/>
            </a:br>
            <a:r>
              <a:rPr lang="ru-RU" sz="4000" dirty="0" smtClean="0"/>
              <a:t>Все четыре стороны </a:t>
            </a:r>
            <a:br>
              <a:rPr lang="ru-RU" sz="4000" dirty="0" smtClean="0"/>
            </a:br>
            <a:r>
              <a:rPr lang="ru-RU" sz="4000" dirty="0" smtClean="0"/>
              <a:t>Одинаковой длины.</a:t>
            </a:r>
            <a:endParaRPr lang="ru-RU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5984" y="1142984"/>
            <a:ext cx="3929090" cy="350046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2143116"/>
            <a:ext cx="4972056" cy="371477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А у меня три стороны,</a:t>
            </a:r>
            <a:br>
              <a:rPr lang="ru-RU" sz="4000" dirty="0" smtClean="0"/>
            </a:br>
            <a:r>
              <a:rPr lang="ru-RU" sz="4000" dirty="0" smtClean="0"/>
              <a:t>Они могут быть разной длины?</a:t>
            </a:r>
            <a:endParaRPr lang="ru-RU" sz="40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271464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1357290" y="714356"/>
            <a:ext cx="5715040" cy="4357718"/>
          </a:xfrm>
          <a:prstGeom prst="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214686"/>
            <a:ext cx="271464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86436" cy="5083188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>Он похожий на яйцо</a:t>
            </a:r>
            <a:br>
              <a:rPr lang="ru-RU" sz="4000" dirty="0" smtClean="0"/>
            </a:br>
            <a:r>
              <a:rPr lang="ru-RU" sz="4000" dirty="0" smtClean="0"/>
              <a:t>Или на твое лицо.</a:t>
            </a:r>
            <a:br>
              <a:rPr lang="ru-RU" sz="4000" dirty="0" smtClean="0"/>
            </a:br>
            <a:r>
              <a:rPr lang="ru-RU" sz="4000" dirty="0" smtClean="0"/>
              <a:t>Вот такая есть окружность - </a:t>
            </a:r>
            <a:br>
              <a:rPr lang="ru-RU" sz="4000" dirty="0" smtClean="0"/>
            </a:br>
            <a:r>
              <a:rPr lang="ru-RU" sz="4000" dirty="0" smtClean="0"/>
              <a:t>Очень странная наружность:</a:t>
            </a:r>
            <a:br>
              <a:rPr lang="ru-RU" sz="4000" dirty="0" smtClean="0"/>
            </a:br>
            <a:r>
              <a:rPr lang="ru-RU" sz="4000" dirty="0" smtClean="0"/>
              <a:t>Круг приплюснутым стал.</a:t>
            </a:r>
            <a:br>
              <a:rPr lang="ru-RU" sz="4000" dirty="0" smtClean="0"/>
            </a:br>
            <a:r>
              <a:rPr lang="ru-RU" sz="4000" dirty="0" smtClean="0"/>
              <a:t>Получился вдруг…</a:t>
            </a:r>
            <a:r>
              <a:rPr lang="ru-RU" dirty="0" smtClean="0"/>
              <a:t>. 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1000100" y="1214422"/>
            <a:ext cx="7000924" cy="3071834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77</Words>
  <PresentationFormat>Экран (4:3)</PresentationFormat>
  <Paragraphs>19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Слайд-шоу  с методическим сопровождением</vt:lpstr>
      <vt:lpstr>Помоги слоненку отгадать загадки: Нет углов у меня,  И похож на блюдце я,  На тарелку и на крышку. Кто же я такой, друзья?</vt:lpstr>
      <vt:lpstr>Слайд 3</vt:lpstr>
      <vt:lpstr>Он давно знаком со мной,  Каждый угол в нем прямой. Все четыре стороны  Одинаковой длины.</vt:lpstr>
      <vt:lpstr>Слайд 5</vt:lpstr>
      <vt:lpstr>А у меня три стороны, Они могут быть разной длины?</vt:lpstr>
      <vt:lpstr>Слайд 7</vt:lpstr>
      <vt:lpstr>Он похожий на яйцо Или на твое лицо. Вот такая есть окружность -  Очень странная наружность: Круг приплюснутым стал. Получился вдруг…. </vt:lpstr>
      <vt:lpstr>Слайд 9</vt:lpstr>
      <vt:lpstr>Растянули мы квадрат И представили на взгляд, На кого он стал похожим Или с чем-то очень схожим? Не кирпич, не треугольник - Стал квадрат… </vt:lpstr>
      <vt:lpstr>Слайд 11</vt:lpstr>
      <vt:lpstr>Из каких геометрических фигур состоят предметы?</vt:lpstr>
      <vt:lpstr>Слайд 13</vt:lpstr>
      <vt:lpstr>Слайд 14</vt:lpstr>
      <vt:lpstr>Слайд 15</vt:lpstr>
      <vt:lpstr>Слайд 16</vt:lpstr>
      <vt:lpstr>Что изменилось?</vt:lpstr>
      <vt:lpstr>Слайд 18</vt:lpstr>
      <vt:lpstr>Слайд 19</vt:lpstr>
      <vt:lpstr>Слайд 20</vt:lpstr>
      <vt:lpstr>Поровну ли фигур?</vt:lpstr>
      <vt:lpstr>Слайд 22</vt:lpstr>
      <vt:lpstr>Слайд 23</vt:lpstr>
      <vt:lpstr>Слайд 24</vt:lpstr>
      <vt:lpstr>На каком месте?</vt:lpstr>
      <vt:lpstr>Что построил тигренок?</vt:lpstr>
      <vt:lpstr>Какой геометрической фигуры не хватает?</vt:lpstr>
      <vt:lpstr>Слайд 28</vt:lpstr>
      <vt:lpstr>Слайд 29</vt:lpstr>
      <vt:lpstr>На какие фигуры похожи эти предметы?</vt:lpstr>
      <vt:lpstr>Слайд 31</vt:lpstr>
      <vt:lpstr>Слайд 32</vt:lpstr>
      <vt:lpstr>Слайд 33</vt:lpstr>
      <vt:lpstr>Слайд 34</vt:lpstr>
      <vt:lpstr>Составь по образцу предметы:</vt:lpstr>
      <vt:lpstr>скамейка</vt:lpstr>
      <vt:lpstr>ворота</vt:lpstr>
      <vt:lpstr>Найди по признакам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Слайд-шоу  с методическим сопровождением</dc:title>
  <cp:lastModifiedBy>SamLab.ws</cp:lastModifiedBy>
  <cp:revision>15</cp:revision>
  <dcterms:modified xsi:type="dcterms:W3CDTF">2012-04-30T10:12:00Z</dcterms:modified>
</cp:coreProperties>
</file>