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B832A-E367-4AAC-8152-48DA528F00D1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032EC3-3BA9-45E3-9EF8-44EE513CFC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131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85918" y="1571612"/>
            <a:ext cx="5929354" cy="1477328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0" cap="none" spc="0" normalizeH="0" baseline="0" noProof="0" dirty="0" smtClean="0">
                <a:ln>
                  <a:noFill/>
                </a:ln>
                <a:solidFill>
                  <a:srgbClr val="4E8542">
                    <a:lumMod val="75000"/>
                  </a:srgb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Verdana"/>
                <a:ea typeface="+mj-ea"/>
                <a:cs typeface="+mj-cs"/>
              </a:rPr>
              <a:t>Adjectives</a:t>
            </a:r>
            <a:r>
              <a:rPr kumimoji="0" lang="ru-RU" sz="4500" b="1" i="0" u="none" strike="noStrike" kern="0" cap="none" spc="0" normalizeH="0" baseline="0" noProof="0" dirty="0" smtClean="0">
                <a:ln>
                  <a:noFill/>
                </a:ln>
                <a:solidFill>
                  <a:srgbClr val="4E8542">
                    <a:lumMod val="75000"/>
                  </a:srgb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Verdana"/>
                <a:ea typeface="+mj-ea"/>
                <a:cs typeface="+mj-cs"/>
              </a:rPr>
              <a:t> </a:t>
            </a:r>
            <a:r>
              <a:rPr kumimoji="0" lang="en-US" sz="4500" b="1" i="0" u="none" strike="noStrike" kern="0" cap="none" spc="0" normalizeH="0" baseline="0" noProof="0" dirty="0" smtClean="0">
                <a:ln>
                  <a:noFill/>
                </a:ln>
                <a:solidFill>
                  <a:srgbClr val="4E8542">
                    <a:lumMod val="75000"/>
                  </a:srgb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Verdana"/>
                <a:ea typeface="+mj-ea"/>
                <a:cs typeface="+mj-cs"/>
              </a:rPr>
              <a:t>in Our Life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385011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428604"/>
            <a:ext cx="7351713" cy="936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1571612"/>
            <a:ext cx="8429684" cy="10498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5" descr="C:\Users\Аннушка\Desktop\картинки\MC90034909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500438"/>
            <a:ext cx="1331912" cy="207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C:\Users\Аннушка\Desktop\картинки\MC90034913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500438"/>
            <a:ext cx="1352550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340500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564904"/>
            <a:ext cx="2405135" cy="1191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263" y="908720"/>
            <a:ext cx="1639887" cy="122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692696"/>
            <a:ext cx="1785937" cy="1071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756025"/>
            <a:ext cx="2200275" cy="1113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1556793"/>
            <a:ext cx="2016224" cy="2191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4509120"/>
            <a:ext cx="3096344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318" y="1955802"/>
            <a:ext cx="944563" cy="17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225" y="823556"/>
            <a:ext cx="890131" cy="1246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6" descr="C:\Users\Аннушка\Desktop\картинки\MC900363262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204864"/>
            <a:ext cx="1095375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 descr="C:\Users\Аннушка\Desktop\картинки\MC900390982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045" y="4842098"/>
            <a:ext cx="1262063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 descr="C:\Users\Аннушка\Desktop\картинки\MC900117387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007" y="4471569"/>
            <a:ext cx="1096963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2" descr="C:\Users\Аннушка\Desktop\картинки\MC900115636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032744"/>
            <a:ext cx="11747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98693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2 co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404664"/>
            <a:ext cx="8318158" cy="6239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3779474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Аннушка\Desktop\картинки\MC9003616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989138"/>
            <a:ext cx="3671888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5" descr="C:\Users\Аннушка\Desktop\картинки\MC9003616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50" y="2141538"/>
            <a:ext cx="3671888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C:\Users\Аннушка\Desktop\картинки\MC9001413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738" y="2149475"/>
            <a:ext cx="3621087" cy="386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836713"/>
            <a:ext cx="5058544" cy="151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7379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Аннушка\Desktop\картинки\MC9004231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628775"/>
            <a:ext cx="3887788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C:\Users\Аннушка\Desktop\картинки\MC9004231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628775"/>
            <a:ext cx="3887787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1" y="332656"/>
            <a:ext cx="3600202" cy="1800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792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нушка\Desktop\картинки\MC9001414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916113"/>
            <a:ext cx="3732213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C:\Users\Аннушка\Desktop\картинки\MC9001406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916113"/>
            <a:ext cx="410368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1" y="692697"/>
            <a:ext cx="3384178" cy="1557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5338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ннушка\Desktop\картинки\MC9003833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700213"/>
            <a:ext cx="3816350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C:\Users\Аннушка\Desktop\картинки\MC9002509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113" y="1700213"/>
            <a:ext cx="3949700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7"/>
            <a:ext cx="4536504" cy="1737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638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571480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None/>
              <a:defRPr/>
            </a:pP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Draw lines between the opposites 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: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468313" y="4221163"/>
            <a:ext cx="2303462" cy="914400"/>
          </a:xfrm>
          <a:prstGeom prst="cloud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Beautiful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5" name="Облако 4"/>
          <p:cNvSpPr/>
          <p:nvPr/>
        </p:nvSpPr>
        <p:spPr>
          <a:xfrm>
            <a:off x="611188" y="1628775"/>
            <a:ext cx="1706562" cy="863600"/>
          </a:xfrm>
          <a:prstGeom prst="cloud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Clean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6" name="Облако 5"/>
          <p:cNvSpPr/>
          <p:nvPr/>
        </p:nvSpPr>
        <p:spPr>
          <a:xfrm>
            <a:off x="3214678" y="1357298"/>
            <a:ext cx="1800225" cy="914400"/>
          </a:xfrm>
          <a:prstGeom prst="cloud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7" name="Облако 6"/>
          <p:cNvSpPr/>
          <p:nvPr/>
        </p:nvSpPr>
        <p:spPr>
          <a:xfrm>
            <a:off x="3059113" y="3716338"/>
            <a:ext cx="1800225" cy="914400"/>
          </a:xfrm>
          <a:prstGeom prst="cloud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Happy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8" name="Облако 7"/>
          <p:cNvSpPr/>
          <p:nvPr/>
        </p:nvSpPr>
        <p:spPr>
          <a:xfrm>
            <a:off x="5219700" y="4941888"/>
            <a:ext cx="1800225" cy="914400"/>
          </a:xfrm>
          <a:prstGeom prst="cloud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Strong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9" name="Облако 8"/>
          <p:cNvSpPr/>
          <p:nvPr/>
        </p:nvSpPr>
        <p:spPr>
          <a:xfrm>
            <a:off x="2771775" y="5084763"/>
            <a:ext cx="1439863" cy="914400"/>
          </a:xfrm>
          <a:prstGeom prst="cloud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Tall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10" name="Облако 9"/>
          <p:cNvSpPr/>
          <p:nvPr/>
        </p:nvSpPr>
        <p:spPr>
          <a:xfrm>
            <a:off x="4714876" y="2214554"/>
            <a:ext cx="1857388" cy="1143008"/>
          </a:xfrm>
          <a:prstGeom prst="cloud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13" name="Облако 12"/>
          <p:cNvSpPr/>
          <p:nvPr/>
        </p:nvSpPr>
        <p:spPr>
          <a:xfrm>
            <a:off x="6786578" y="2571744"/>
            <a:ext cx="1562100" cy="1071570"/>
          </a:xfrm>
          <a:prstGeom prst="cloud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Short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18" name="Облако 17"/>
          <p:cNvSpPr/>
          <p:nvPr/>
        </p:nvSpPr>
        <p:spPr>
          <a:xfrm>
            <a:off x="6929454" y="1142984"/>
            <a:ext cx="1857388" cy="1214446"/>
          </a:xfrm>
          <a:prstGeom prst="cloud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8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Ugly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19" name="Облако 18"/>
          <p:cNvSpPr/>
          <p:nvPr/>
        </p:nvSpPr>
        <p:spPr>
          <a:xfrm>
            <a:off x="5148263" y="3933825"/>
            <a:ext cx="1201737" cy="914400"/>
          </a:xfrm>
          <a:prstGeom prst="cloud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Sad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20" name="Облако 19"/>
          <p:cNvSpPr/>
          <p:nvPr/>
        </p:nvSpPr>
        <p:spPr>
          <a:xfrm>
            <a:off x="1785919" y="2428869"/>
            <a:ext cx="1928825" cy="1214446"/>
          </a:xfrm>
          <a:prstGeom prst="cloud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Weak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блако 20"/>
          <p:cNvSpPr/>
          <p:nvPr/>
        </p:nvSpPr>
        <p:spPr>
          <a:xfrm>
            <a:off x="6929454" y="4000504"/>
            <a:ext cx="1643074" cy="1285884"/>
          </a:xfrm>
          <a:prstGeom prst="cloud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Dirty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1721619"/>
      </p:ext>
    </p:extLst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806489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5113" marR="0" lvl="0" indent="-265113" defTabSz="914400" eaLnBrk="0" fontAlgn="base" latinLnBrk="0" hangingPunct="0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rgbClr val="F07F09"/>
              </a:buClr>
              <a:buSzPct val="80000"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</a:rPr>
              <a:t> The Clown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</a:endParaRPr>
          </a:p>
          <a:p>
            <a:pPr marL="265113" marR="0" lvl="0" indent="-265113" defTabSz="914400" eaLnBrk="0" fontAlgn="base" latinLnBrk="0" hangingPunct="0">
              <a:lnSpc>
                <a:spcPct val="100000"/>
              </a:lnSpc>
              <a:spcBef>
                <a:spcPts val="250"/>
              </a:spcBef>
              <a:spcAft>
                <a:spcPct val="0"/>
              </a:spcAft>
              <a:buClr>
                <a:srgbClr val="F07F09"/>
              </a:buClr>
              <a:buSzPct val="80000"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</a:rPr>
              <a:t>( </a:t>
            </a: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</a:rPr>
              <a:t>happy, clever, red, orange, kind, big, curly, blue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</a:rPr>
              <a:t>)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</a:endParaRPr>
          </a:p>
          <a:p>
            <a:pPr marL="265113" marR="0" lvl="0" indent="-265113" algn="just" defTabSz="914400" eaLnBrk="0" fontAlgn="base" latinLnBrk="0" hangingPunct="0">
              <a:lnSpc>
                <a:spcPct val="150000"/>
              </a:lnSpc>
              <a:spcBef>
                <a:spcPts val="250"/>
              </a:spcBef>
              <a:spcAft>
                <a:spcPct val="0"/>
              </a:spcAft>
              <a:buClr>
                <a:srgbClr val="F07F09"/>
              </a:buClr>
              <a:buSzPct val="80000"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</a:rPr>
              <a:t>Tom is a _______________ clown. 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</a:endParaRPr>
          </a:p>
          <a:p>
            <a:pPr marL="265113" marR="0" lvl="0" indent="-265113" algn="just" defTabSz="914400" eaLnBrk="0" fontAlgn="base" latinLnBrk="0" hangingPunct="0">
              <a:lnSpc>
                <a:spcPct val="150000"/>
              </a:lnSpc>
              <a:spcBef>
                <a:spcPts val="250"/>
              </a:spcBef>
              <a:spcAft>
                <a:spcPct val="0"/>
              </a:spcAft>
              <a:buClr>
                <a:srgbClr val="F07F09"/>
              </a:buClr>
              <a:buSzPct val="80000"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</a:rPr>
              <a:t>He is  ______________, as he is a good-eater! 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</a:endParaRPr>
          </a:p>
          <a:p>
            <a:pPr marL="265113" marR="0" lvl="0" indent="-265113" algn="just" defTabSz="914400" eaLnBrk="0" fontAlgn="base" latinLnBrk="0" hangingPunct="0">
              <a:lnSpc>
                <a:spcPct val="150000"/>
              </a:lnSpc>
              <a:spcBef>
                <a:spcPts val="250"/>
              </a:spcBef>
              <a:spcAft>
                <a:spcPct val="0"/>
              </a:spcAft>
              <a:buClr>
                <a:srgbClr val="F07F09"/>
              </a:buClr>
              <a:buSzPct val="80000"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</a:rPr>
              <a:t>His hair is ______________, his eyes are ______________, his nose is _______________ and his cap is ______________.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</a:endParaRPr>
          </a:p>
          <a:p>
            <a:pPr marL="265113" marR="0" lvl="0" indent="-265113" algn="just" defTabSz="914400" eaLnBrk="0" fontAlgn="base" latinLnBrk="0" hangingPunct="0">
              <a:lnSpc>
                <a:spcPct val="150000"/>
              </a:lnSpc>
              <a:spcBef>
                <a:spcPts val="250"/>
              </a:spcBef>
              <a:spcAft>
                <a:spcPct val="0"/>
              </a:spcAft>
              <a:buClr>
                <a:srgbClr val="F07F09"/>
              </a:buClr>
              <a:buSzPct val="80000"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</a:rPr>
              <a:t> Tom is _____________ and _______________.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3162687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</TotalTime>
  <Words>81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оператор</dc:creator>
  <cp:lastModifiedBy>Оператор</cp:lastModifiedBy>
  <cp:revision>11</cp:revision>
  <dcterms:created xsi:type="dcterms:W3CDTF">2014-12-05T06:13:02Z</dcterms:created>
  <dcterms:modified xsi:type="dcterms:W3CDTF">2019-12-12T11:39:46Z</dcterms:modified>
</cp:coreProperties>
</file>