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60" r:id="rId4"/>
    <p:sldId id="259" r:id="rId5"/>
    <p:sldId id="285" r:id="rId6"/>
    <p:sldId id="293" r:id="rId7"/>
    <p:sldId id="294" r:id="rId8"/>
    <p:sldId id="284" r:id="rId9"/>
    <p:sldId id="274" r:id="rId10"/>
    <p:sldId id="275" r:id="rId11"/>
    <p:sldId id="276" r:id="rId12"/>
    <p:sldId id="287" r:id="rId13"/>
    <p:sldId id="273" r:id="rId14"/>
    <p:sldId id="270" r:id="rId15"/>
    <p:sldId id="272" r:id="rId16"/>
    <p:sldId id="28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2484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5D03A-AEC9-4BA8-BE71-DCB4ED7E4221}" type="datetimeFigureOut">
              <a:rPr lang="ru-RU" smtClean="0"/>
              <a:pPr/>
              <a:t>12.12.2019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FB973-9F9F-48FF-9B89-67B651C222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FB973-9F9F-48FF-9B89-67B651C22200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578D-8FBA-475C-A9D9-2999F111DD4A}" type="datetimeFigureOut">
              <a:rPr lang="ru-RU" smtClean="0"/>
              <a:pPr/>
              <a:t>12.12.2019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B0F6-8120-403E-A96F-7E27D2543B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578D-8FBA-475C-A9D9-2999F111DD4A}" type="datetimeFigureOut">
              <a:rPr lang="ru-RU" smtClean="0"/>
              <a:pPr/>
              <a:t>12.12.2019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B0F6-8120-403E-A96F-7E27D2543B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578D-8FBA-475C-A9D9-2999F111DD4A}" type="datetimeFigureOut">
              <a:rPr lang="ru-RU" smtClean="0"/>
              <a:pPr/>
              <a:t>12.12.2019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B0F6-8120-403E-A96F-7E27D2543B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578D-8FBA-475C-A9D9-2999F111DD4A}" type="datetimeFigureOut">
              <a:rPr lang="ru-RU" smtClean="0"/>
              <a:pPr/>
              <a:t>12.12.2019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B0F6-8120-403E-A96F-7E27D2543B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578D-8FBA-475C-A9D9-2999F111DD4A}" type="datetimeFigureOut">
              <a:rPr lang="ru-RU" smtClean="0"/>
              <a:pPr/>
              <a:t>12.12.2019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B0F6-8120-403E-A96F-7E27D2543B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578D-8FBA-475C-A9D9-2999F111DD4A}" type="datetimeFigureOut">
              <a:rPr lang="ru-RU" smtClean="0"/>
              <a:pPr/>
              <a:t>12.12.2019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B0F6-8120-403E-A96F-7E27D2543B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578D-8FBA-475C-A9D9-2999F111DD4A}" type="datetimeFigureOut">
              <a:rPr lang="ru-RU" smtClean="0"/>
              <a:pPr/>
              <a:t>12.12.2019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B0F6-8120-403E-A96F-7E27D2543B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578D-8FBA-475C-A9D9-2999F111DD4A}" type="datetimeFigureOut">
              <a:rPr lang="ru-RU" smtClean="0"/>
              <a:pPr/>
              <a:t>12.12.2019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B0F6-8120-403E-A96F-7E27D2543B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578D-8FBA-475C-A9D9-2999F111DD4A}" type="datetimeFigureOut">
              <a:rPr lang="ru-RU" smtClean="0"/>
              <a:pPr/>
              <a:t>12.12.2019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B0F6-8120-403E-A96F-7E27D2543B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578D-8FBA-475C-A9D9-2999F111DD4A}" type="datetimeFigureOut">
              <a:rPr lang="ru-RU" smtClean="0"/>
              <a:pPr/>
              <a:t>12.12.2019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B0F6-8120-403E-A96F-7E27D2543B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578D-8FBA-475C-A9D9-2999F111DD4A}" type="datetimeFigureOut">
              <a:rPr lang="ru-RU" smtClean="0"/>
              <a:pPr/>
              <a:t>12.12.2019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EB0F6-8120-403E-A96F-7E27D2543B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A578D-8FBA-475C-A9D9-2999F111DD4A}" type="datetimeFigureOut">
              <a:rPr lang="ru-RU" smtClean="0"/>
              <a:pPr/>
              <a:t>12.12.2019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EB0F6-8120-403E-A96F-7E27D2543BA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алентина\Desktop\проект посткроссинг\презентация посткроссинг\d0959b5546b648eb6b84aed279b6a02e_t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971600" y="831696"/>
            <a:ext cx="7488832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Муниципальное дошкольное образовательное  учреждение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детский сад №</a:t>
            </a:r>
            <a:r>
              <a:rPr lang="ru-RU" b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14 </a:t>
            </a:r>
            <a:r>
              <a:rPr lang="ru-RU" b="1" dirty="0">
                <a:solidFill>
                  <a:srgbClr val="000099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« Малышок» </a:t>
            </a:r>
            <a:r>
              <a:rPr lang="ru-RU" b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algn="ctr"/>
            <a:r>
              <a:rPr lang="ru-RU" b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dirty="0"/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Проект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«Посткроссинг между детскими садами»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08104" y="5085184"/>
            <a:ext cx="2664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Воспитатель высшей квалификационной категории  Зверева В.В.</a:t>
            </a:r>
            <a:endParaRPr lang="ru-RU" sz="14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868" y="5643578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г.Тейково</a:t>
            </a:r>
            <a:endParaRPr lang="ru-RU" sz="1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Валентина\Desktop\проект посткроссинг\img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2564904"/>
            <a:ext cx="4392488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Валентина\Desktop\проект посткроссинг\презентация посткроссинг\d0959b5546b648eb6b84aed279b6a02e_t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7" name="Picture 3" descr="C:\Users\Валентина\Desktop\проект посткроссинг\фото\i (30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2852936"/>
            <a:ext cx="4608512" cy="34406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C:\Users\Валентина\Desktop\проект посткроссинг\фото\i (16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620688"/>
            <a:ext cx="4176464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755576" y="4509120"/>
            <a:ext cx="30963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Ребята очень ответственно отнеслись  к созданию подарков  для новых друзей.</a:t>
            </a:r>
            <a:endParaRPr lang="ru-RU" sz="20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Валентина\Desktop\проект посткроссинг\презентация посткроссинг\d0959b5546b648eb6b84aed279b6a02e_t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Валентина\Desktop\проект посткроссинг\фото\i 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692696"/>
            <a:ext cx="4865050" cy="2830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0" name="Picture 2" descr="C:\Users\Валентина\Desktop\проект посткроссинг\фото\i (3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95936" y="2996952"/>
            <a:ext cx="4608512" cy="3195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inx960x640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9FEF8"/>
              </a:clrFrom>
              <a:clrTo>
                <a:srgbClr val="F9FEF8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267744" y="3645024"/>
            <a:ext cx="1584176" cy="164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786446" y="857232"/>
            <a:ext cx="27363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Вот и готовы наши первые письма друзьям. Можно отправиться на почту!</a:t>
            </a:r>
            <a:endParaRPr lang="ru-RU" sz="20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inx960x640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11560" y="4581128"/>
            <a:ext cx="1512168" cy="1512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Валентина\Desktop\проект посткроссинг\презентация посткроссинг\d0959b5546b648eb6b84aed279b6a02e_t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G:\проект посткроссинг\img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836712"/>
            <a:ext cx="3456384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Users\Валентина\Desktop\проект посткроссинг\img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35896" y="2801260"/>
            <a:ext cx="4896544" cy="3307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nx960x640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9FEF8"/>
              </a:clrFrom>
              <a:clrTo>
                <a:srgbClr val="F9FEF8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123728" y="2996952"/>
            <a:ext cx="1733526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inx960x640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11560" y="4437112"/>
            <a:ext cx="1728192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644008" y="692696"/>
            <a:ext cx="38164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Наши письма отправились в путешествие в Санкт-Петербург, в Домодедово, в Оренбург. А мы с ребятами с нетерпением будем ждать ответных писем</a:t>
            </a:r>
            <a:endParaRPr lang="ru-RU" sz="20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Валентина\Desktop\проект посткроссинг\презентация посткроссинг\d0959b5546b648eb6b84aed279b6a02e_t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Валентина\Desktop\проект посткроссинг\фото\i (45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692696"/>
            <a:ext cx="4032448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Валентина\Desktop\проект посткроссинг\фото\i (40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3212976"/>
            <a:ext cx="4104456" cy="29605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076056" y="1556792"/>
            <a:ext cx="3384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Получили наше первое письмо из Санкт-Петербурга</a:t>
            </a:r>
            <a:endParaRPr lang="ru-RU" sz="20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inx960x640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9FEF8"/>
              </a:clrFrom>
              <a:clrTo>
                <a:srgbClr val="F9FEF8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555776" y="3933056"/>
            <a:ext cx="1733526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inx960x640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83568" y="4437112"/>
            <a:ext cx="1728192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Валентина\Desktop\проект посткроссинг\презентация посткроссинг\d0959b5546b648eb6b84aed279b6a02e_t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G:\проект посткроссинг\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1268760"/>
            <a:ext cx="6768752" cy="4716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043608" y="764704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Вот они какие – друзья петербуржцы!</a:t>
            </a:r>
            <a:endParaRPr lang="ru-RU" sz="20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Валентина\Desktop\проект посткроссинг\презентация посткроссинг\d0959b5546b648eb6b84aed279b6a02e_t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Валентина\Desktop\проект посткроссинг\фото\i (24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3212976"/>
            <a:ext cx="3912435" cy="2934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C:\Users\Валентина\Desktop\проект посткроссинг\фото\i (2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1560" y="692696"/>
            <a:ext cx="4248472" cy="2988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292080" y="908720"/>
            <a:ext cx="28803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Дети из группы «Веселые ребята» Санкт-Петербурга</a:t>
            </a:r>
          </a:p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прислали нам не только фотографию, но и свои рисунки.</a:t>
            </a:r>
            <a:endParaRPr lang="ru-RU" sz="20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4581128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Спасибо за письмо!</a:t>
            </a:r>
            <a:endParaRPr lang="ru-RU" sz="20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Валентина\Desktop\проект посткроссинг\презентация посткроссинг\d0959b5546b648eb6b84aed279b6a02e_t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https://i.mycdn.me/i?r=AyH4iRPQ2q0otWIFepML2LxR_fsuR3oQpr0P6ej0Bm24mA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1268760"/>
            <a:ext cx="7128792" cy="4842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764704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А такой привет   прислали нам ребята из Домодедово              </a:t>
            </a:r>
            <a:endParaRPr lang="ru-RU" sz="20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алентина\Desktop\проект посткроссинг\презентация посткроссинг\d0959b5546b648eb6b84aed279b6a02e_t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08520" y="-243408"/>
            <a:ext cx="9252520" cy="7101408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67544" y="-602562"/>
            <a:ext cx="7560840" cy="723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2000" b="1" u="sng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2000" b="1" u="sng" dirty="0" smtClean="0">
                <a:solidFill>
                  <a:srgbClr val="000099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Цель проекта:</a:t>
            </a:r>
            <a:endParaRPr kumimoji="0" lang="ru-RU" sz="600" b="0" i="0" u="sng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Знакомство детей дошкольного возраста с родной страной Россией через участие в проекте «Посткроссинг между детскими садами».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Задачи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000099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пособствовать развитию познавательной активности детей  дошкольного возраста.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000099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ознакомить с городами и народами России; рассказать об особенностях ландшафта, национальных традициях</a:t>
            </a:r>
            <a:r>
              <a:rPr lang="ru-RU" dirty="0" smtClean="0">
                <a:solidFill>
                  <a:srgbClr val="000099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Поддержать интерес детей к другим городам посредством почтовой переписке.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000099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В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оспитывать патриотические чувства, любовь и гордость за свою Родину.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Познакомить детей с возможностями рукописного письма, обмен открытками с видами городов между участниками  проекта.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000099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рививать интерес к эпистолярному жанру общения между людьми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алентина\Desktop\проект посткроссинг\презентация посткроссинг\d0959b5546b648eb6b84aed279b6a02e_t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3568" y="710664"/>
            <a:ext cx="7776864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Проек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долговременный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Вид  проекта   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познавательный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Перспектива проекта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проект предполагает работу с продолжением: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ведение почтовой переписки с детьми из других детских садов  городов России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поиск новых участников и знакомство с новыми городами России.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Участники: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воспитатели, дети и родители воспитанников, </a:t>
            </a:r>
            <a:r>
              <a:rPr lang="ru-RU" dirty="0" smtClean="0">
                <a:solidFill>
                  <a:srgbClr val="000099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д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етские  сады России.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Материально-технические ресурсы: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Ноутбук с выходом в интернет.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Папка для хранения полученных писем, открыток, рисунков.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Картотека адресов детских садов.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Карта, на которой будем  отмечать отправленные и полученные письма.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Коробочка для хранения чистых открыток и конвертов.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алентина\Desktop\проект посткроссинг\презентация посткроссинг\d0959b5546b648eb6b84aed279b6a02e_t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55576" y="588607"/>
            <a:ext cx="705678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Подготовительный  этап: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Информирование детей и родителей о предстоящем проекте.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-Поиск и создание базы участников проекта среди детских садов других городов России.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-Составление приглашения.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-Подбор и приобретение открыток, конвертов, марок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Валентина\Desktop\проект посткроссинг\презентация посткроссинг\zemskaja_pochta_140_let_respublika_komi_ustsysolsk_ust_sysolsk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730343">
            <a:off x="2152504" y="3994316"/>
            <a:ext cx="3600400" cy="1838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G:\проект посткроссинг\картинки посткроссинг\konvert_kosmos_197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881534">
            <a:off x="5212294" y="3179064"/>
            <a:ext cx="2830469" cy="2007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G:\проект посткроссинг\картинки посткроссинг\1kuvert_6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5576" y="2996952"/>
            <a:ext cx="3200400" cy="1581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Валентина\Desktop\проект посткроссинг\презентация посткроссинг\d0959b5546b648eb6b84aed279b6a02e_t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755576" y="793308"/>
            <a:ext cx="756084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Основной этап: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Беседы с детьми о проекте.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Общее знакомство с картой России. 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Рассматривание приобретенных  конвертов, открыток.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Составление текста послания  детям детских садов других городов России. 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Рисование рисунков для детей других детских садов. 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Приобретение открыток с помощью родителей.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Отправление открыток, писем.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Работа с полученными письмами, открытками.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Чтение писем, открыток.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Беседа о городе, из которого пришло письмо.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Поиск города на карте.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inx960x640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9FEF8"/>
              </a:clrFrom>
              <a:clrTo>
                <a:srgbClr val="F9FEF8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876256" y="3068960"/>
            <a:ext cx="1589510" cy="1650645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8" name="Рисунок 7" descr="inx960x640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724128" y="4581128"/>
            <a:ext cx="1584176" cy="1584176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Валентина\Desktop\проект посткроссинг\презентация посткроссинг\d0959b5546b648eb6b84aed279b6a02e_t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G:\проект посткроссинг\картинки посткроссинг\kisspng-paper-envelope-letter-clip-art-envelope-mail-5ab7ccdded9841.15019595152199497397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764704"/>
            <a:ext cx="7632848" cy="54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051720" y="1628800"/>
            <a:ext cx="511256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Заключительный этап.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Составление коллекции открыток, полученных из разных городов России.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Итоговая беседа с детьми с элементами викторины. 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Подведение итогов проекта.      </a:t>
            </a:r>
            <a:endParaRPr lang="ru-RU" sz="2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Валентина\Desktop\проект посткроссинг\презентация посткроссинг\d0959b5546b648eb6b84aed279b6a02e_t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G:\проект посткроссинг\картинки посткроссинг\kisspng-paper-envelope-letter-clip-art-envelope-mail-5ab7ccdded9841.15019595152199497397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764704"/>
            <a:ext cx="7632848" cy="54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3571868" y="2428868"/>
            <a:ext cx="343023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Реализация проекта </a:t>
            </a:r>
            <a:endParaRPr 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00166" y="2857496"/>
            <a:ext cx="65008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«</a:t>
            </a:r>
            <a:r>
              <a:rPr lang="ru-RU" sz="2400" b="1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Посткроссинг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между детскими садами»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Валентина\Desktop\проект посткроссинг\презентация посткроссинг\d0959b5546b648eb6b84aed279b6a02e_t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23728" y="692696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Беседа «Как путешествует письмо»</a:t>
            </a:r>
            <a:endParaRPr lang="ru-RU" sz="20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 descr="C:\Users\Валентина\Desktop\проект посткроссинг\фото\i (44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1124744"/>
            <a:ext cx="3941816" cy="3024336"/>
          </a:xfrm>
          <a:prstGeom prst="rect">
            <a:avLst/>
          </a:prstGeom>
          <a:noFill/>
        </p:spPr>
      </p:pic>
      <p:pic>
        <p:nvPicPr>
          <p:cNvPr id="1028" name="Picture 4" descr="G:\проект посткроссинг\картинки посткроссинг\mark_konvert_germanija_aviapochta_iskusstvo_avtobus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82705">
            <a:off x="5131937" y="1205442"/>
            <a:ext cx="3096344" cy="2186188"/>
          </a:xfrm>
          <a:prstGeom prst="rect">
            <a:avLst/>
          </a:prstGeom>
          <a:noFill/>
        </p:spPr>
      </p:pic>
      <p:pic>
        <p:nvPicPr>
          <p:cNvPr id="10" name="Picture 2" descr="C:\Users\Валентина\Desktop\проект посткроссинг\презентация посткроссинг\mark_konvert_germanija_aviapocht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909806">
            <a:off x="5299896" y="3086859"/>
            <a:ext cx="3024336" cy="2100233"/>
          </a:xfrm>
          <a:prstGeom prst="rect">
            <a:avLst/>
          </a:prstGeom>
          <a:noFill/>
        </p:spPr>
      </p:pic>
      <p:pic>
        <p:nvPicPr>
          <p:cNvPr id="1029" name="Picture 5" descr="G:\проект посткроссинг\картинки посткроссинг\191869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43808" y="4149080"/>
            <a:ext cx="2592288" cy="19727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3" descr="G:\проект посткроссинг\картинки посткроссинг\s120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39552" y="4149080"/>
            <a:ext cx="2520280" cy="19086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Валентина\Desktop\проект посткроссинг\презентация посткроссинг\d0959b5546b648eb6b84aed279b6a02e_t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Валентина\Desktop\проект посткроссинг\фото\i (14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620688"/>
            <a:ext cx="4368485" cy="32763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 descr="C:\Users\Валентина\Desktop\проект посткроссинг\фото\i (12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3356992"/>
            <a:ext cx="4046802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83568" y="486916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80112" y="836712"/>
            <a:ext cx="26642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Дети готовят  в подарок   аппликацию «Деревья в осеннем уборе»</a:t>
            </a:r>
            <a:endParaRPr lang="ru-RU" sz="20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484</Words>
  <Application>Microsoft Office PowerPoint</Application>
  <PresentationFormat>Экран (4:3)</PresentationFormat>
  <Paragraphs>74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52</cp:revision>
  <dcterms:created xsi:type="dcterms:W3CDTF">2019-11-18T18:03:34Z</dcterms:created>
  <dcterms:modified xsi:type="dcterms:W3CDTF">2019-12-12T14:05:39Z</dcterms:modified>
</cp:coreProperties>
</file>