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58" r:id="rId4"/>
    <p:sldId id="260" r:id="rId5"/>
    <p:sldId id="262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с бумагой. Снежинка</a:t>
            </a:r>
            <a:endParaRPr lang="ru-RU" dirty="0"/>
          </a:p>
        </p:txBody>
      </p:sp>
      <p:pic>
        <p:nvPicPr>
          <p:cNvPr id="1027" name="Picture 3" descr="D:\Desktop\снежинка из полосок\i (8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257124"/>
            <a:ext cx="7143800" cy="56235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D:\Desktop\снежинка из полосок\i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55784" y="122530"/>
            <a:ext cx="9706331" cy="65211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D:\Desktop\снежинка из полосок\i (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2908" y="-17912"/>
            <a:ext cx="9286908" cy="69651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D:\Desktop\снежинка из полосок\i (4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1783" y="357166"/>
            <a:ext cx="9207563" cy="61436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D:\Desktop\снежинка из полосок\i (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9750" y="1357313"/>
            <a:ext cx="5524500" cy="4143375"/>
          </a:xfrm>
          <a:prstGeom prst="rect">
            <a:avLst/>
          </a:prstGeom>
          <a:noFill/>
        </p:spPr>
      </p:pic>
      <p:pic>
        <p:nvPicPr>
          <p:cNvPr id="6147" name="Picture 3" descr="D:\Desktop\снежинка из полосок\i (7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3998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D:\Desktop\снежинка из полосок\i (8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37137"/>
            <a:ext cx="6500858" cy="62408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Office PowerPoint</Application>
  <PresentationFormat>Экран (4:3)</PresentationFormat>
  <Paragraphs>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Работа с бумагой. Снежинка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Работа с бумагой. Снежинка</dc:title>
  <dc:creator>Галина Ушакова</dc:creator>
  <cp:lastModifiedBy>Галина Ушакова</cp:lastModifiedBy>
  <cp:revision>1</cp:revision>
  <dcterms:created xsi:type="dcterms:W3CDTF">2019-12-08T02:44:51Z</dcterms:created>
  <dcterms:modified xsi:type="dcterms:W3CDTF">2019-12-08T02:52:14Z</dcterms:modified>
</cp:coreProperties>
</file>