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8" r:id="rId6"/>
    <p:sldId id="261" r:id="rId7"/>
    <p:sldId id="260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FA656-E26C-4793-A0EC-64106C006FB1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CA8C5-239F-4D80-87BD-42BC54DDB5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CA8C5-239F-4D80-87BD-42BC54DDB59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09120"/>
            <a:ext cx="9144000" cy="234888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СДАЕМ ГИА: СОВЕТЫ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ПСИХОЛОГА РОДИТЕЛЯМ</a:t>
            </a: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Рекомендации психолога родителям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ВЫПУСКНИКОВ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9629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6884" y="260648"/>
            <a:ext cx="366711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9976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5">
                    <a:lumMod val="75000"/>
                  </a:schemeClr>
                </a:solidFill>
              </a:rPr>
              <a:t>КАК ПОБЕДИТЬ тревожность?</a:t>
            </a:r>
            <a:br>
              <a:rPr lang="ru-RU" sz="2800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СНИЗИТЬ</a:t>
            </a:r>
          </a:p>
          <a:p>
            <a:pPr>
              <a:buNone/>
            </a:pPr>
            <a:r>
              <a:rPr lang="ru-RU" dirty="0" smtClean="0"/>
              <a:t>ТРЕВОЖНОСТЬ, ПОЛЕЗНО</a:t>
            </a:r>
          </a:p>
          <a:p>
            <a:pPr>
              <a:buNone/>
            </a:pPr>
            <a:r>
              <a:rPr lang="ru-RU" dirty="0" smtClean="0"/>
              <a:t>ДЕТАЛЬНО ОБРИСОВАТЬ</a:t>
            </a:r>
          </a:p>
          <a:p>
            <a:pPr>
              <a:buNone/>
            </a:pPr>
            <a:r>
              <a:rPr lang="ru-RU" dirty="0" smtClean="0"/>
              <a:t>СИТУАЦИЮ ЭКЗАМЕНА В</a:t>
            </a:r>
          </a:p>
          <a:p>
            <a:pPr>
              <a:buNone/>
            </a:pPr>
            <a:r>
              <a:rPr lang="ru-RU" dirty="0" smtClean="0"/>
              <a:t>ВООБРАЖЕНИИ, А ЗАТЕМ</a:t>
            </a:r>
          </a:p>
          <a:p>
            <a:pPr>
              <a:buNone/>
            </a:pPr>
            <a:r>
              <a:rPr lang="ru-RU" dirty="0" smtClean="0"/>
              <a:t>ПОСЛЕ КАЖДОЙ</a:t>
            </a:r>
          </a:p>
          <a:p>
            <a:pPr>
              <a:buNone/>
            </a:pPr>
            <a:r>
              <a:rPr lang="ru-RU" dirty="0" smtClean="0"/>
              <a:t>ВООБРАЖАЕМОЙ</a:t>
            </a:r>
          </a:p>
          <a:p>
            <a:pPr>
              <a:buNone/>
            </a:pPr>
            <a:r>
              <a:rPr lang="ru-RU" dirty="0" smtClean="0"/>
              <a:t>КАРТИНЫ ПОСТАРАТЬСЯ</a:t>
            </a:r>
          </a:p>
          <a:p>
            <a:pPr>
              <a:buNone/>
            </a:pPr>
            <a:r>
              <a:rPr lang="ru-RU" dirty="0" smtClean="0"/>
              <a:t>РАССЛАБИТЬСЯ НА</a:t>
            </a:r>
          </a:p>
          <a:p>
            <a:pPr>
              <a:buNone/>
            </a:pPr>
            <a:r>
              <a:rPr lang="ru-RU" dirty="0" smtClean="0"/>
              <a:t>НЕСКОЛЬКО СЕКУНД.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28670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accent5">
                    <a:lumMod val="75000"/>
                  </a:schemeClr>
                </a:solidFill>
              </a:rPr>
              <a:t>Дыхательная гимнастика.</a:t>
            </a:r>
            <a:br>
              <a:rPr lang="ru-RU" sz="2800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260648"/>
            <a:ext cx="5111750" cy="585311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Успокаивающее дыхание -</a:t>
            </a:r>
          </a:p>
          <a:p>
            <a:pPr>
              <a:buNone/>
            </a:pPr>
            <a:r>
              <a:rPr lang="ru-RU" dirty="0" smtClean="0"/>
              <a:t>выдох почти в два раза длиннее</a:t>
            </a:r>
          </a:p>
          <a:p>
            <a:pPr>
              <a:buNone/>
            </a:pPr>
            <a:r>
              <a:rPr lang="ru-RU" dirty="0" smtClean="0"/>
              <a:t>вдоха.</a:t>
            </a:r>
          </a:p>
          <a:p>
            <a:r>
              <a:rPr lang="ru-RU" dirty="0" smtClean="0"/>
              <a:t>При </a:t>
            </a:r>
            <a:r>
              <a:rPr lang="ru-RU" b="1" dirty="0" err="1" smtClean="0"/>
              <a:t>мобилизирующем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дыхании - после вдоха</a:t>
            </a:r>
          </a:p>
          <a:p>
            <a:pPr>
              <a:buNone/>
            </a:pPr>
            <a:r>
              <a:rPr lang="ru-RU" dirty="0" smtClean="0"/>
              <a:t>задерживается дыхание.</a:t>
            </a:r>
          </a:p>
          <a:p>
            <a:r>
              <a:rPr lang="ru-RU" dirty="0" smtClean="0"/>
              <a:t>Сожмите </a:t>
            </a:r>
            <a:r>
              <a:rPr lang="ru-RU" dirty="0" smtClean="0"/>
              <a:t>пальцы в кулак с</a:t>
            </a:r>
          </a:p>
          <a:p>
            <a:pPr>
              <a:buNone/>
            </a:pPr>
            <a:r>
              <a:rPr lang="ru-RU" dirty="0" smtClean="0"/>
              <a:t>загнутым внутрь большим</a:t>
            </a:r>
          </a:p>
          <a:p>
            <a:pPr>
              <a:buNone/>
            </a:pPr>
            <a:r>
              <a:rPr lang="ru-RU" dirty="0" smtClean="0"/>
              <a:t>пальцем. Сделайте выдох, не</a:t>
            </a:r>
          </a:p>
          <a:p>
            <a:pPr>
              <a:buNone/>
            </a:pPr>
            <a:r>
              <a:rPr lang="ru-RU" dirty="0" smtClean="0"/>
              <a:t>торопясь , сожмите кулак с</a:t>
            </a:r>
          </a:p>
          <a:p>
            <a:pPr>
              <a:buNone/>
            </a:pPr>
            <a:r>
              <a:rPr lang="ru-RU" dirty="0" smtClean="0"/>
              <a:t>усилием. Затем, ослабляя</a:t>
            </a:r>
          </a:p>
          <a:p>
            <a:pPr>
              <a:buNone/>
            </a:pPr>
            <a:r>
              <a:rPr lang="ru-RU" dirty="0" smtClean="0"/>
              <a:t>усилие сжатия кулака, сделайте</a:t>
            </a:r>
          </a:p>
          <a:p>
            <a:pPr>
              <a:buNone/>
            </a:pPr>
            <a:r>
              <a:rPr lang="ru-RU" dirty="0" smtClean="0"/>
              <a:t>вдох; повторите 5 раз.</a:t>
            </a:r>
          </a:p>
          <a:p>
            <a:pPr>
              <a:buNone/>
            </a:pPr>
            <a:r>
              <a:rPr lang="ru-RU" dirty="0" smtClean="0"/>
              <a:t>Выполнение упражнение с</a:t>
            </a:r>
          </a:p>
          <a:p>
            <a:pPr>
              <a:buNone/>
            </a:pPr>
            <a:r>
              <a:rPr lang="ru-RU" dirty="0" smtClean="0"/>
              <a:t>закрытыми глазами </a:t>
            </a:r>
            <a:r>
              <a:rPr lang="ru-RU" i="1" dirty="0" smtClean="0"/>
              <a:t>УДВАИВАЕТ</a:t>
            </a:r>
          </a:p>
          <a:p>
            <a:pPr>
              <a:buNone/>
            </a:pPr>
            <a:r>
              <a:rPr lang="ru-RU" i="1" dirty="0" smtClean="0"/>
              <a:t>ЭФФЕКТ.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4189880" cy="262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Удачи! И ни пуха, ни пера!...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476673"/>
            <a:ext cx="4355976" cy="47525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И перед экзаменом,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и после него,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независимо от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результата, часто,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щедро и от всей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души говорите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вашему ребёнку о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том, что у него (неё)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всё получится!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628800"/>
            <a:ext cx="422810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Важно адекватно относиться к ситуации!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124745"/>
            <a:ext cx="3512584" cy="216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3928" y="692696"/>
            <a:ext cx="49685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Только спокойствие,</a:t>
            </a:r>
          </a:p>
          <a:p>
            <a:r>
              <a:rPr lang="ru-RU" sz="2400" b="1" i="1" dirty="0" smtClean="0"/>
              <a:t>без паники!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Что создает волнение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перед экзаменом?</a:t>
            </a:r>
          </a:p>
          <a:p>
            <a:r>
              <a:rPr lang="ru-RU" sz="2400" dirty="0" smtClean="0"/>
              <a:t> СТРАХ – «А ВДРУГ НЕ СДАМ».</a:t>
            </a:r>
          </a:p>
          <a:p>
            <a:r>
              <a:rPr lang="ru-RU" sz="2400" dirty="0" smtClean="0"/>
              <a:t> НЕДОСТАТОК ПОДГОТОВКИ.</a:t>
            </a:r>
          </a:p>
          <a:p>
            <a:r>
              <a:rPr lang="ru-RU" sz="2400" dirty="0" smtClean="0"/>
              <a:t> ВОЛНЕНИЕ ОКРУЖАЮЩИХ.</a:t>
            </a:r>
          </a:p>
          <a:p>
            <a:r>
              <a:rPr lang="ru-RU" sz="2400" dirty="0" smtClean="0"/>
              <a:t>Важным шагом к успеху на</a:t>
            </a:r>
          </a:p>
          <a:p>
            <a:r>
              <a:rPr lang="ru-RU" sz="2400" dirty="0" smtClean="0"/>
              <a:t>экзамене является</a:t>
            </a:r>
          </a:p>
          <a:p>
            <a:r>
              <a:rPr lang="ru-RU" sz="2400" dirty="0" smtClean="0"/>
              <a:t>психологическая установка </a:t>
            </a:r>
            <a:r>
              <a:rPr lang="ru-RU" sz="2400" b="1" dirty="0" smtClean="0"/>
              <a:t>на</a:t>
            </a:r>
          </a:p>
          <a:p>
            <a:r>
              <a:rPr lang="ru-RU" sz="2400" b="1" dirty="0" smtClean="0"/>
              <a:t>успех, абсолютная</a:t>
            </a:r>
          </a:p>
          <a:p>
            <a:r>
              <a:rPr lang="ru-RU" sz="2400" dirty="0" smtClean="0"/>
              <a:t>уверенность в том, что </a:t>
            </a:r>
            <a:r>
              <a:rPr lang="ru-RU" sz="2400" b="1" dirty="0" smtClean="0"/>
              <a:t>цель</a:t>
            </a:r>
          </a:p>
          <a:p>
            <a:r>
              <a:rPr lang="ru-RU" sz="2400" b="1" dirty="0" smtClean="0"/>
              <a:t>будет достигнута.</a:t>
            </a:r>
          </a:p>
          <a:p>
            <a:r>
              <a:rPr lang="ru-RU" sz="2400" b="1" dirty="0" smtClean="0"/>
              <a:t>Необходимо настраивать</a:t>
            </a:r>
          </a:p>
          <a:p>
            <a:r>
              <a:rPr lang="ru-RU" sz="2400" b="1" dirty="0" smtClean="0"/>
              <a:t>детей на успех!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Важно адекватно относиться к ситуации!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03822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А на самом деле наш выпускник всё помнит</a:t>
            </a:r>
            <a:b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и знает!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032250" y="332656"/>
            <a:ext cx="5111750" cy="585311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Не </a:t>
            </a:r>
            <a:r>
              <a:rPr lang="ru-RU" dirty="0" smtClean="0"/>
              <a:t>запугивайте ребенка, не</a:t>
            </a:r>
          </a:p>
          <a:p>
            <a:pPr>
              <a:buNone/>
            </a:pPr>
            <a:r>
              <a:rPr lang="ru-RU" dirty="0" smtClean="0"/>
              <a:t>напоминайте ему</a:t>
            </a:r>
          </a:p>
          <a:p>
            <a:pPr>
              <a:buNone/>
            </a:pPr>
            <a:r>
              <a:rPr lang="ru-RU" dirty="0" smtClean="0"/>
              <a:t>постоянно о сложности и</a:t>
            </a:r>
          </a:p>
          <a:p>
            <a:pPr>
              <a:buNone/>
            </a:pPr>
            <a:r>
              <a:rPr lang="ru-RU" dirty="0" smtClean="0"/>
              <a:t>ответственности</a:t>
            </a:r>
          </a:p>
          <a:p>
            <a:pPr>
              <a:buNone/>
            </a:pPr>
            <a:r>
              <a:rPr lang="ru-RU" dirty="0" smtClean="0"/>
              <a:t>предстоящих экзаменов.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Помогите ребенку трезво</a:t>
            </a:r>
          </a:p>
          <a:p>
            <a:pPr>
              <a:buNone/>
            </a:pPr>
            <a:r>
              <a:rPr lang="ru-RU" dirty="0" smtClean="0"/>
              <a:t>оценить свои силы и</a:t>
            </a:r>
          </a:p>
          <a:p>
            <a:pPr>
              <a:buNone/>
            </a:pPr>
            <a:r>
              <a:rPr lang="ru-RU" dirty="0" smtClean="0"/>
              <a:t>возможности.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Вместе с педагогами</a:t>
            </a:r>
          </a:p>
          <a:p>
            <a:pPr>
              <a:buNone/>
            </a:pPr>
            <a:r>
              <a:rPr lang="ru-RU" dirty="0" smtClean="0"/>
              <a:t>корректируйте ожидания</a:t>
            </a:r>
          </a:p>
          <a:p>
            <a:pPr>
              <a:buNone/>
            </a:pPr>
            <a:r>
              <a:rPr lang="ru-RU" dirty="0" smtClean="0"/>
              <a:t>выпускника.</a:t>
            </a:r>
          </a:p>
          <a:p>
            <a:r>
              <a:rPr lang="ru-RU" dirty="0" smtClean="0"/>
              <a:t>Не </a:t>
            </a:r>
            <a:r>
              <a:rPr lang="ru-RU" dirty="0" smtClean="0"/>
              <a:t>верьте тем, кто</a:t>
            </a:r>
          </a:p>
          <a:p>
            <a:pPr>
              <a:buNone/>
            </a:pPr>
            <a:r>
              <a:rPr lang="ru-RU" dirty="0" smtClean="0"/>
              <a:t>рассказывает про «все</a:t>
            </a:r>
          </a:p>
          <a:p>
            <a:pPr>
              <a:buNone/>
            </a:pPr>
            <a:r>
              <a:rPr lang="ru-RU" dirty="0" smtClean="0"/>
              <a:t>ответы за 100 рублей» в</a:t>
            </a:r>
          </a:p>
          <a:p>
            <a:pPr>
              <a:buNone/>
            </a:pPr>
            <a:r>
              <a:rPr lang="ru-RU" dirty="0" smtClean="0"/>
              <a:t>Интернете.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94720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367415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5980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Важно разработать индивидуальную стратегию</a:t>
            </a:r>
            <a:b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i="1" dirty="0" smtClean="0">
                <a:solidFill>
                  <a:schemeClr val="accent2">
                    <a:lumMod val="75000"/>
                  </a:schemeClr>
                </a:solidFill>
              </a:rPr>
              <a:t>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260648"/>
            <a:ext cx="5111750" cy="585311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Помочь своим детям</a:t>
            </a:r>
          </a:p>
          <a:p>
            <a:pPr>
              <a:buNone/>
            </a:pPr>
            <a:r>
              <a:rPr lang="ru-RU" dirty="0" smtClean="0"/>
              <a:t>осознать свои сильные</a:t>
            </a:r>
          </a:p>
          <a:p>
            <a:pPr>
              <a:buNone/>
            </a:pPr>
            <a:r>
              <a:rPr lang="ru-RU" dirty="0" smtClean="0"/>
              <a:t>и слабые стороны,</a:t>
            </a:r>
          </a:p>
          <a:p>
            <a:pPr>
              <a:buNone/>
            </a:pPr>
            <a:r>
              <a:rPr lang="ru-RU" dirty="0" smtClean="0"/>
              <a:t>понять свой стиль</a:t>
            </a:r>
          </a:p>
          <a:p>
            <a:r>
              <a:rPr lang="ru-RU" dirty="0" smtClean="0"/>
              <a:t>учебной деятельности</a:t>
            </a:r>
          </a:p>
          <a:p>
            <a:pPr>
              <a:buNone/>
            </a:pPr>
            <a:r>
              <a:rPr lang="ru-RU" dirty="0" smtClean="0"/>
              <a:t>(при необходимости</a:t>
            </a:r>
          </a:p>
          <a:p>
            <a:pPr>
              <a:buNone/>
            </a:pPr>
            <a:r>
              <a:rPr lang="ru-RU" dirty="0" smtClean="0"/>
              <a:t>доработать его),</a:t>
            </a:r>
          </a:p>
          <a:p>
            <a:r>
              <a:rPr lang="ru-RU" dirty="0" smtClean="0"/>
              <a:t>развить умения</a:t>
            </a:r>
          </a:p>
          <a:p>
            <a:pPr>
              <a:buNone/>
            </a:pPr>
            <a:r>
              <a:rPr lang="ru-RU" dirty="0" smtClean="0"/>
              <a:t>использовать</a:t>
            </a:r>
          </a:p>
          <a:p>
            <a:pPr>
              <a:buNone/>
            </a:pPr>
            <a:r>
              <a:rPr lang="ru-RU" dirty="0" smtClean="0"/>
              <a:t>собственные</a:t>
            </a:r>
          </a:p>
          <a:p>
            <a:pPr>
              <a:buNone/>
            </a:pPr>
            <a:r>
              <a:rPr lang="ru-RU" dirty="0" smtClean="0"/>
              <a:t>интеллектуальные</a:t>
            </a:r>
          </a:p>
          <a:p>
            <a:pPr>
              <a:buNone/>
            </a:pPr>
            <a:r>
              <a:rPr lang="ru-RU" dirty="0" smtClean="0"/>
              <a:t>ресурсы.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002\Desktop\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723" y="2420889"/>
            <a:ext cx="3957229" cy="263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Каналы восприятия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58495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Кинестетики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Чувственная информация (прикосновения, вкус, запах, ощущение текстур). Лучше всего запоминают информацию через практические упражнения, эксперименты. Важно потрогать, понюхать, ощутить.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«Движение – жизнь» -это про них.</a:t>
            </a:r>
          </a:p>
          <a:p>
            <a:pPr>
              <a:buNone/>
            </a:pPr>
            <a:r>
              <a:rPr lang="ru-RU" sz="1800" b="1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Дигиталы</a:t>
            </a:r>
            <a:endParaRPr lang="ru-RU" sz="1800" b="1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Подключается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диг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итальный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канал, связанный с построением логической внутренней речи. Прекрасно обучаются всем наукам, имеют строгую логику и последовательность. Главное – понять логику и связи в материале, упорядочить изучаемое в систему с понятными причинно-следственными связями.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Хорошо!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Планы, схемы, структуры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34260"/>
          </a:xfrm>
        </p:spPr>
        <p:txBody>
          <a:bodyPr>
            <a:normAutofit lnSpcReduction="10000"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Визуалы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Зрительная система (формы, цвета, расположение). Помощь: рисунки,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интеллект-карты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иллюстрации, наглядные пособия,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стикеры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Аудиалы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луховая система обработки информации (звуки, тон, громкость, тембр). Хорошо воспринимают лекции, музыку, беседы. При сосредоточении необходима тишина. </a:t>
            </a:r>
            <a:r>
              <a:rPr lang="ru-RU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Хорошо!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Учиться с другим, обсуждая тему и рассуждая вслух</a:t>
            </a:r>
            <a:r>
              <a:rPr lang="ru-RU" sz="1800" i="1" dirty="0" smtClean="0"/>
              <a:t>.</a:t>
            </a:r>
          </a:p>
          <a:p>
            <a:endParaRPr lang="ru-RU" i="1" dirty="0"/>
          </a:p>
        </p:txBody>
      </p:sp>
      <p:pic>
        <p:nvPicPr>
          <p:cNvPr id="11266" name="Picture 2" descr="C:\Users\002\Desktop\vizual-audial-kinestet-i-digit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8640"/>
            <a:ext cx="4806721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3050"/>
            <a:ext cx="3312368" cy="2363862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chemeClr val="accent6">
                    <a:lumMod val="75000"/>
                  </a:schemeClr>
                </a:solidFill>
              </a:rPr>
              <a:t>Задача родителей - создать оптимально</a:t>
            </a:r>
            <a:br>
              <a:rPr lang="ru-RU" sz="27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700" i="1" dirty="0" smtClean="0">
                <a:solidFill>
                  <a:schemeClr val="accent6">
                    <a:lumMod val="75000"/>
                  </a:schemeClr>
                </a:solidFill>
              </a:rPr>
              <a:t>комфортные условия для подготовки.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332656"/>
            <a:ext cx="5111750" cy="585311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 Использовать все возможности</a:t>
            </a:r>
          </a:p>
          <a:p>
            <a:pPr>
              <a:buNone/>
            </a:pPr>
            <a:r>
              <a:rPr lang="ru-RU" dirty="0" smtClean="0"/>
              <a:t>подготовки, например, </a:t>
            </a:r>
            <a:r>
              <a:rPr lang="ru-RU" dirty="0" err="1" smtClean="0"/>
              <a:t>стикеры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 датами по истории,</a:t>
            </a:r>
          </a:p>
          <a:p>
            <a:pPr>
              <a:buNone/>
            </a:pPr>
            <a:r>
              <a:rPr lang="ru-RU" dirty="0" smtClean="0"/>
              <a:t>тренажеры по предметам и</a:t>
            </a:r>
          </a:p>
          <a:p>
            <a:pPr>
              <a:buNone/>
            </a:pPr>
            <a:r>
              <a:rPr lang="ru-RU" dirty="0" smtClean="0"/>
              <a:t>различные Интернет-</a:t>
            </a:r>
          </a:p>
          <a:p>
            <a:pPr>
              <a:buNone/>
            </a:pPr>
            <a:r>
              <a:rPr lang="ru-RU" dirty="0" smtClean="0"/>
              <a:t>приложения.</a:t>
            </a:r>
          </a:p>
          <a:p>
            <a:pPr>
              <a:buNone/>
            </a:pPr>
            <a:r>
              <a:rPr lang="ru-RU" dirty="0" smtClean="0"/>
              <a:t> Позвольте ребёнку готовиться с</a:t>
            </a:r>
          </a:p>
          <a:p>
            <a:pPr>
              <a:buNone/>
            </a:pPr>
            <a:r>
              <a:rPr lang="ru-RU" dirty="0" smtClean="0"/>
              <a:t>другом. Когда объясняешь</a:t>
            </a:r>
          </a:p>
          <a:p>
            <a:pPr>
              <a:buNone/>
            </a:pPr>
            <a:r>
              <a:rPr lang="ru-RU" dirty="0" smtClean="0"/>
              <a:t>другому - сам лучше</a:t>
            </a:r>
          </a:p>
          <a:p>
            <a:pPr>
              <a:buNone/>
            </a:pPr>
            <a:r>
              <a:rPr lang="ru-RU" dirty="0" smtClean="0"/>
              <a:t>начинаешь понимать!</a:t>
            </a:r>
          </a:p>
          <a:p>
            <a:pPr>
              <a:buNone/>
            </a:pPr>
            <a:r>
              <a:rPr lang="ru-RU" dirty="0" smtClean="0"/>
              <a:t> ОБСУДИТЕ ВОЗМОЖНЫЕ</a:t>
            </a:r>
          </a:p>
          <a:p>
            <a:pPr>
              <a:buNone/>
            </a:pPr>
            <a:r>
              <a:rPr lang="ru-RU" dirty="0" smtClean="0"/>
              <a:t>НЕПРЕДСКАЗУЕМЫЕ</a:t>
            </a:r>
          </a:p>
          <a:p>
            <a:pPr>
              <a:buNone/>
            </a:pPr>
            <a:r>
              <a:rPr lang="ru-RU" dirty="0" smtClean="0"/>
              <a:t>СИТУАЦИИ НА ЭКЗАМЕНЕ</a:t>
            </a:r>
          </a:p>
          <a:p>
            <a:pPr>
              <a:buNone/>
            </a:pPr>
            <a:r>
              <a:rPr lang="ru-RU" dirty="0" smtClean="0"/>
              <a:t>И ЗАРАНЕЕ ПРОДУМАЙТЕ</a:t>
            </a:r>
          </a:p>
          <a:p>
            <a:pPr>
              <a:buNone/>
            </a:pPr>
            <a:r>
              <a:rPr lang="ru-RU" dirty="0" smtClean="0"/>
              <a:t>ПРАВИЛЬНЫЕ ДЕЙСТВИЯ.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3810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1579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Приучайте ребёнка ориентироваться во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времени и уметь его распределять!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 smtClean="0"/>
              <a:t>заучивании материала</a:t>
            </a:r>
          </a:p>
          <a:p>
            <a:pPr>
              <a:buNone/>
            </a:pPr>
            <a:r>
              <a:rPr lang="ru-RU" dirty="0" smtClean="0"/>
              <a:t>главное </a:t>
            </a:r>
            <a:r>
              <a:rPr lang="ru-RU" dirty="0" smtClean="0"/>
              <a:t>- распределение</a:t>
            </a:r>
          </a:p>
          <a:p>
            <a:pPr>
              <a:buNone/>
            </a:pPr>
            <a:r>
              <a:rPr lang="ru-RU" dirty="0" smtClean="0"/>
              <a:t>повторений по времени.</a:t>
            </a:r>
          </a:p>
          <a:p>
            <a:r>
              <a:rPr lang="ru-RU" dirty="0" smtClean="0"/>
              <a:t>Повторение </a:t>
            </a:r>
            <a:r>
              <a:rPr lang="ru-RU" dirty="0" smtClean="0"/>
              <a:t>будет</a:t>
            </a:r>
          </a:p>
          <a:p>
            <a:pPr>
              <a:buNone/>
            </a:pPr>
            <a:r>
              <a:rPr lang="ru-RU" dirty="0" smtClean="0"/>
              <a:t>эффективным, если</a:t>
            </a:r>
          </a:p>
          <a:p>
            <a:pPr>
              <a:buNone/>
            </a:pPr>
            <a:r>
              <a:rPr lang="ru-RU" dirty="0" smtClean="0"/>
              <a:t>воспроизводить материал</a:t>
            </a:r>
          </a:p>
          <a:p>
            <a:pPr>
              <a:buNone/>
            </a:pPr>
            <a:r>
              <a:rPr lang="ru-RU" dirty="0" smtClean="0"/>
              <a:t>своими словами близко к</a:t>
            </a:r>
          </a:p>
          <a:p>
            <a:pPr>
              <a:buNone/>
            </a:pPr>
            <a:r>
              <a:rPr lang="ru-RU" dirty="0" smtClean="0"/>
              <a:t>тексту.</a:t>
            </a:r>
          </a:p>
          <a:p>
            <a:r>
              <a:rPr lang="ru-RU" dirty="0" smtClean="0"/>
              <a:t>Не </a:t>
            </a:r>
            <a:r>
              <a:rPr lang="ru-RU" dirty="0" smtClean="0"/>
              <a:t>допускайте перегрузок</a:t>
            </a:r>
          </a:p>
          <a:p>
            <a:pPr>
              <a:buNone/>
            </a:pPr>
            <a:r>
              <a:rPr lang="ru-RU" dirty="0" smtClean="0"/>
              <a:t>ребенка. Через каждые 40-</a:t>
            </a:r>
          </a:p>
          <a:p>
            <a:pPr>
              <a:buNone/>
            </a:pPr>
            <a:r>
              <a:rPr lang="ru-RU" dirty="0" smtClean="0"/>
              <a:t>50 минут занятий</a:t>
            </a:r>
          </a:p>
          <a:p>
            <a:pPr>
              <a:buNone/>
            </a:pPr>
            <a:r>
              <a:rPr lang="ru-RU" dirty="0" smtClean="0"/>
              <a:t>обязательно нужно делать</a:t>
            </a:r>
          </a:p>
          <a:p>
            <a:pPr>
              <a:buNone/>
            </a:pPr>
            <a:r>
              <a:rPr lang="ru-RU" dirty="0" smtClean="0"/>
              <a:t>перерывы на 10-15 минут.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002\Desktop\8a06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343" y="2204864"/>
            <a:ext cx="2627799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9225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2"/>
                </a:solidFill>
              </a:rPr>
              <a:t>Позаботьтесь об организации режима дня</a:t>
            </a:r>
            <a:br>
              <a:rPr lang="ru-RU" i="1" dirty="0" smtClean="0">
                <a:solidFill>
                  <a:schemeClr val="accent2"/>
                </a:solidFill>
              </a:rPr>
            </a:br>
            <a:r>
              <a:rPr lang="ru-RU" i="1" dirty="0" smtClean="0">
                <a:solidFill>
                  <a:schemeClr val="accent2"/>
                </a:solidFill>
              </a:rPr>
              <a:t>и полноценного питания 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 Такие продукты, как рыба,</a:t>
            </a:r>
            <a:br>
              <a:rPr lang="ru-RU" dirty="0" smtClean="0"/>
            </a:br>
            <a:r>
              <a:rPr lang="ru-RU" dirty="0" smtClean="0"/>
              <a:t>творог, орехи, стимулируют</a:t>
            </a:r>
            <a:br>
              <a:rPr lang="ru-RU" dirty="0" smtClean="0"/>
            </a:br>
            <a:r>
              <a:rPr lang="ru-RU" dirty="0" smtClean="0"/>
              <a:t>работу головного мозга.</a:t>
            </a:r>
            <a:br>
              <a:rPr lang="ru-RU" dirty="0" smtClean="0"/>
            </a:br>
            <a:r>
              <a:rPr lang="ru-RU" dirty="0" smtClean="0"/>
              <a:t>Клубника и бананы</a:t>
            </a:r>
            <a:br>
              <a:rPr lang="ru-RU" dirty="0" smtClean="0"/>
            </a:br>
            <a:r>
              <a:rPr lang="ru-RU" dirty="0" smtClean="0"/>
              <a:t>поднимают настроение.</a:t>
            </a:r>
            <a:br>
              <a:rPr lang="ru-RU" dirty="0" smtClean="0"/>
            </a:br>
            <a:r>
              <a:rPr lang="ru-RU" dirty="0" smtClean="0"/>
              <a:t> Для активной работы мозга</a:t>
            </a:r>
            <a:br>
              <a:rPr lang="ru-RU" dirty="0" smtClean="0"/>
            </a:br>
            <a:r>
              <a:rPr lang="ru-RU" dirty="0" smtClean="0"/>
              <a:t>требуется много жидкости,</a:t>
            </a:r>
            <a:br>
              <a:rPr lang="ru-RU" dirty="0" smtClean="0"/>
            </a:br>
            <a:r>
              <a:rPr lang="ru-RU" dirty="0" smtClean="0"/>
              <a:t>поэтому полезно больше</a:t>
            </a:r>
            <a:br>
              <a:rPr lang="ru-RU" dirty="0" smtClean="0"/>
            </a:br>
            <a:r>
              <a:rPr lang="ru-RU" dirty="0" smtClean="0"/>
              <a:t>пить простую или</a:t>
            </a:r>
            <a:br>
              <a:rPr lang="ru-RU" dirty="0" smtClean="0"/>
            </a:br>
            <a:r>
              <a:rPr lang="ru-RU" dirty="0" smtClean="0"/>
              <a:t>минеральную воду,</a:t>
            </a:r>
            <a:br>
              <a:rPr lang="ru-RU" dirty="0" smtClean="0"/>
            </a:br>
            <a:r>
              <a:rPr lang="ru-RU" dirty="0" smtClean="0"/>
              <a:t>зеленый чай.</a:t>
            </a:r>
            <a:br>
              <a:rPr lang="ru-RU" dirty="0" smtClean="0"/>
            </a:br>
            <a:r>
              <a:rPr lang="ru-RU" dirty="0" smtClean="0"/>
              <a:t> С утра перед экзаменом</a:t>
            </a:r>
            <a:br>
              <a:rPr lang="ru-RU" dirty="0" smtClean="0"/>
            </a:br>
            <a:r>
              <a:rPr lang="ru-RU" dirty="0" smtClean="0"/>
              <a:t>вместо успокоительного,</a:t>
            </a:r>
            <a:br>
              <a:rPr lang="ru-RU" dirty="0" smtClean="0"/>
            </a:br>
            <a:r>
              <a:rPr lang="ru-RU" dirty="0" smtClean="0"/>
              <a:t>лучше дайте ребёнку</a:t>
            </a:r>
            <a:br>
              <a:rPr lang="ru-RU" dirty="0" smtClean="0"/>
            </a:br>
            <a:r>
              <a:rPr lang="ru-RU" dirty="0" smtClean="0"/>
              <a:t>шоколадку, которую можно</a:t>
            </a:r>
            <a:br>
              <a:rPr lang="ru-RU" dirty="0" smtClean="0"/>
            </a:br>
            <a:r>
              <a:rPr lang="ru-RU" dirty="0" smtClean="0"/>
              <a:t>взять с собой.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4840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340768"/>
            <a:ext cx="3683000" cy="25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249289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accent2"/>
                </a:solidFill>
              </a:rPr>
              <a:t>Полноценный сон - ваш союзник в</a:t>
            </a:r>
            <a:br>
              <a:rPr lang="ru-RU" sz="2800" i="1" dirty="0" smtClean="0">
                <a:solidFill>
                  <a:schemeClr val="accent2"/>
                </a:solidFill>
              </a:rPr>
            </a:br>
            <a:r>
              <a:rPr lang="ru-RU" sz="2800" i="1" dirty="0" smtClean="0">
                <a:solidFill>
                  <a:schemeClr val="accent2"/>
                </a:solidFill>
              </a:rPr>
              <a:t>успешной сдаче экзамена!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260648"/>
            <a:ext cx="5111750" cy="58531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 При усиленных</a:t>
            </a:r>
          </a:p>
          <a:p>
            <a:pPr>
              <a:buNone/>
            </a:pPr>
            <a:r>
              <a:rPr lang="ru-RU" dirty="0" smtClean="0"/>
              <a:t>умственных</a:t>
            </a:r>
          </a:p>
          <a:p>
            <a:pPr>
              <a:buNone/>
            </a:pPr>
            <a:r>
              <a:rPr lang="ru-RU" dirty="0" smtClean="0"/>
              <a:t>нагрузках стоит</a:t>
            </a:r>
          </a:p>
          <a:p>
            <a:pPr>
              <a:buNone/>
            </a:pPr>
            <a:r>
              <a:rPr lang="ru-RU" dirty="0" smtClean="0"/>
              <a:t>увеличить время сна</a:t>
            </a:r>
          </a:p>
          <a:p>
            <a:pPr>
              <a:buNone/>
            </a:pPr>
            <a:r>
              <a:rPr lang="ru-RU" dirty="0" smtClean="0"/>
              <a:t>на час.</a:t>
            </a:r>
          </a:p>
          <a:p>
            <a:pPr>
              <a:buNone/>
            </a:pPr>
            <a:r>
              <a:rPr lang="ru-RU" dirty="0" smtClean="0"/>
              <a:t> Накануне экзамена</a:t>
            </a:r>
          </a:p>
          <a:p>
            <a:pPr>
              <a:buNone/>
            </a:pPr>
            <a:r>
              <a:rPr lang="ru-RU" dirty="0" smtClean="0"/>
              <a:t>ребенок должен</a:t>
            </a:r>
          </a:p>
          <a:p>
            <a:pPr>
              <a:buNone/>
            </a:pPr>
            <a:r>
              <a:rPr lang="ru-RU" dirty="0" smtClean="0"/>
              <a:t>отдохнуть и как</a:t>
            </a:r>
          </a:p>
          <a:p>
            <a:pPr>
              <a:buNone/>
            </a:pPr>
            <a:r>
              <a:rPr lang="ru-RU" dirty="0" smtClean="0"/>
              <a:t>следует выспаться.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451888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596</Words>
  <Application>Microsoft Office PowerPoint</Application>
  <PresentationFormat>Экран (4:3)</PresentationFormat>
  <Paragraphs>145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Важно адекватно относиться к ситуации! </vt:lpstr>
      <vt:lpstr>А на самом деле наш выпускник всё помнит и знает! </vt:lpstr>
      <vt:lpstr>Важно разработать индивидуальную стратегию деятельности. </vt:lpstr>
      <vt:lpstr>Каналы восприятия</vt:lpstr>
      <vt:lpstr>Задача родителей - создать оптимально комфортные условия для подготовки. </vt:lpstr>
      <vt:lpstr>Приучайте ребёнка ориентироваться во времени и уметь его распределять! </vt:lpstr>
      <vt:lpstr>Позаботьтесь об организации режима дня и полноценного питания !  Такие продукты, как рыба, творог, орехи, стимулируют работу головного мозга. Клубника и бананы поднимают настроение.  Для активной работы мозга требуется много жидкости, поэтому полезно больше пить простую или минеральную воду, зеленый чай.  С утра перед экзаменом вместо успокоительного, лучше дайте ребёнку шоколадку, которую можно взять с собой. </vt:lpstr>
      <vt:lpstr>Полноценный сон - ваш союзник в успешной сдаче экзамена! </vt:lpstr>
      <vt:lpstr>КАК ПОБЕДИТЬ тревожность? </vt:lpstr>
      <vt:lpstr>Дыхательная гимнастика. </vt:lpstr>
      <vt:lpstr>Удачи! И ни пуха, ни пера!...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002</dc:creator>
  <cp:lastModifiedBy>002</cp:lastModifiedBy>
  <cp:revision>29</cp:revision>
  <dcterms:created xsi:type="dcterms:W3CDTF">2019-10-25T05:31:54Z</dcterms:created>
  <dcterms:modified xsi:type="dcterms:W3CDTF">2019-10-25T10:44:25Z</dcterms:modified>
</cp:coreProperties>
</file>