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  <a:t>Семинар-практикум </a:t>
            </a:r>
            <a:br>
              <a:rPr lang="ru-RU" sz="320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Georgia" pitchFamily="18" charset="0"/>
              </a:rPr>
              <a:t>для родителей</a:t>
            </a:r>
            <a:endParaRPr lang="ru-RU" sz="3200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317" y="2708920"/>
            <a:ext cx="8358246" cy="273630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«Адаптация дошкольников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к условиям ДОО»</a:t>
            </a:r>
          </a:p>
          <a:p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1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r>
              <a:rPr lang="ru-RU" sz="1200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Алеева</a:t>
            </a:r>
            <a:r>
              <a:rPr lang="ru-RU" sz="1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А.А.</a:t>
            </a:r>
            <a:endParaRPr lang="ru-RU" sz="12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1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/>
            <a:endParaRPr lang="ru-RU" sz="1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1400" b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21</a:t>
            </a:r>
            <a:r>
              <a:rPr lang="ru-RU" sz="1400" b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.11.2018 </a:t>
            </a:r>
            <a:r>
              <a:rPr lang="ru-RU" sz="1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г.</a:t>
            </a:r>
            <a:endParaRPr lang="ru-RU" sz="16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858180" cy="500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“Детство — это важнейший период человеческой жизни, не подготовка к будущей жизни, а настоящая, яркая, самобытная,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неповторимая жизнь. И от того, кто вел ребенка за руку в детские годы, что вошло в его разум и сердце из окружающего мира — от этого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 решающей степени зависит, каким человеком станет сегодняшний малыш”.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В.А. Сухомлинский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643050"/>
          <a:ext cx="8143932" cy="4119596"/>
        </p:xfrm>
        <a:graphic>
          <a:graphicData uri="http://schemas.openxmlformats.org/drawingml/2006/table">
            <a:tbl>
              <a:tblPr/>
              <a:tblGrid>
                <a:gridCol w="4357718"/>
                <a:gridCol w="3786214"/>
              </a:tblGrid>
              <a:tr h="325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Положительные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Отрицательные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высокая чувствительность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легко раним и застенчив, неуверен в себе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сердечность, способность к сочувствию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мнительность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тонкая восприимчивость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замкнутость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5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в привычной обстановке - исполнительный работник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пониженная активность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580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мягкость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низкая работоспособность (в неблагоприятных условиях)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8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Georgia" pitchFamily="18" charset="0"/>
                          <a:ea typeface="Times New Roman"/>
                          <a:cs typeface="Times New Roman"/>
                        </a:rPr>
                        <a:t>доброжелательность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207525"/>
            <a:ext cx="778674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МЕЛАНХОЛИЧЕСКИЙ ТЕМПЕРАМЕНТ</a:t>
            </a:r>
            <a: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(в его основе лежит слабый тип высшей нервной деятельности)</a:t>
            </a:r>
            <a:endParaRPr kumimoji="0" lang="ru-RU" sz="105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Характерологические черты</a:t>
            </a:r>
            <a:endParaRPr kumimoji="0" lang="ru-RU" sz="105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500174"/>
          <a:ext cx="8358246" cy="4333506"/>
        </p:xfrm>
        <a:graphic>
          <a:graphicData uri="http://schemas.openxmlformats.org/drawingml/2006/table">
            <a:tbl>
              <a:tblPr/>
              <a:tblGrid>
                <a:gridCol w="4108290"/>
                <a:gridCol w="4249956"/>
              </a:tblGrid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Положительные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Отрицательные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всегда спокоен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Georgia" pitchFamily="18" charset="0"/>
                          <a:ea typeface="Times New Roman"/>
                          <a:cs typeface="Times New Roman"/>
                        </a:rPr>
                        <a:t>всё делает медленно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терпелив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малоподвижность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обязателен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требует времени для сосредоточения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 обидчив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медленно принимает решения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7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его практически невозможно вывести из себя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упрямство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7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отличается высокой работоспособностью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безынициативность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настойчив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7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способен к большому напряжению в работе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ровен в отношениях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81957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ФЛЕГМАТИЧЕСКИЙ ТЕМПЕРАМЕНТ</a:t>
            </a:r>
            <a: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(сильный, уравновешенный, инертный тип нервной системы)</a:t>
            </a:r>
            <a:endParaRPr kumimoji="0" lang="ru-RU" sz="160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Характерологические черты</a:t>
            </a:r>
            <a:endParaRPr kumimoji="0" lang="ru-RU" sz="160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571612"/>
          <a:ext cx="8143932" cy="4433353"/>
        </p:xfrm>
        <a:graphic>
          <a:graphicData uri="http://schemas.openxmlformats.org/drawingml/2006/table">
            <a:tbl>
              <a:tblPr/>
              <a:tblGrid>
                <a:gridCol w="4071966"/>
                <a:gridCol w="4071966"/>
              </a:tblGrid>
              <a:tr h="6471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Положительные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Georgia" pitchFamily="18" charset="0"/>
                          <a:ea typeface="Times New Roman"/>
                          <a:cs typeface="Times New Roman"/>
                        </a:rPr>
                        <a:t>Отрицательные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высокая подвижность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несобранность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99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высокая адаптивность (легко приспосабливается к новым условиям)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ненадёжность (всегда обещает, но не всегда выполняет свои обещания)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увлечённость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непостоянство, легкомыслие, разбросанность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Times New Roman"/>
                          <a:cs typeface="Times New Roman"/>
                        </a:rPr>
                        <a:t>общительность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поверхностность восприятия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997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Times New Roman"/>
                          <a:cs typeface="Times New Roman"/>
                        </a:rPr>
                        <a:t>жизнерадостность, оптимизм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недостаточная способность к сосредоточению, отсутствие усидчивости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Times New Roman"/>
                          <a:cs typeface="Times New Roman"/>
                        </a:rPr>
                        <a:t>доброжелательность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недостаточная настойчивость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Georgia" pitchFamily="18" charset="0"/>
                          <a:ea typeface="Times New Roman"/>
                          <a:cs typeface="Times New Roman"/>
                        </a:rPr>
                        <a:t>не обидчивость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тяготится однообразием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13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выразительность мимики и пантомимики</a:t>
                      </a: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Georgia" pitchFamily="18" charset="0"/>
                          <a:ea typeface="Times New Roman"/>
                          <a:cs typeface="Times New Roman"/>
                        </a:rPr>
                        <a:t>деятелен при условии интересного дела</a:t>
                      </a: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01533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САНГВИНИЧЕСКИЙ ТЕМПЕРАМЕНТ</a:t>
            </a:r>
            <a:b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(сильный, уравновешенный, подвижный)</a:t>
            </a:r>
            <a:endParaRPr kumimoji="0" lang="ru-RU" sz="110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Характерологические черты</a:t>
            </a:r>
            <a:endParaRPr kumimoji="0" lang="ru-RU" sz="1100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785926"/>
          <a:ext cx="7929618" cy="4013540"/>
        </p:xfrm>
        <a:graphic>
          <a:graphicData uri="http://schemas.openxmlformats.org/drawingml/2006/table">
            <a:tbl>
              <a:tblPr/>
              <a:tblGrid>
                <a:gridCol w="3964809"/>
                <a:gridCol w="3964809"/>
              </a:tblGrid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Положительные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Отрицательные</a:t>
                      </a:r>
                      <a:endParaRPr lang="ru-RU" sz="20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высокая активность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невыдержанность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энергичность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вспыльчивость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быстро уясняет обстановку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агрессивность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общительность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неустойчивость в поведении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0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решительность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резкость в отношениях, конфликтность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31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возбуждённая убедительная речь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цикличность в работе, в переживаниях, настроениях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09684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ХОЛЕРИЧЕСКИЙ ТЕМПЕРАМЕНТ</a:t>
            </a:r>
            <a: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(сильный, неуравновешенный, подвижный)</a:t>
            </a:r>
            <a:endParaRPr kumimoji="0" lang="ru-RU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spc="50" normalizeH="0" baseline="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Характерологические черты</a:t>
            </a:r>
            <a:endParaRPr kumimoji="0" lang="ru-RU" b="1" i="0" u="none" strike="noStrike" spc="50" normalizeH="0" baseline="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357298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Благодарим вас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 участие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в семинаре-практикуме!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</TotalTime>
  <Words>270</Words>
  <Application>Microsoft Office PowerPoint</Application>
  <PresentationFormat>Экран (4:3)</PresentationFormat>
  <Paragraphs>88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Calibri</vt:lpstr>
      <vt:lpstr>Georgia</vt:lpstr>
      <vt:lpstr>Lucida Sans Unicode</vt:lpstr>
      <vt:lpstr>Times New Roman</vt:lpstr>
      <vt:lpstr>Verdana</vt:lpstr>
      <vt:lpstr>Wingdings 2</vt:lpstr>
      <vt:lpstr>Wingdings 3</vt:lpstr>
      <vt:lpstr>Открытая</vt:lpstr>
      <vt:lpstr>Семинар-практикум 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для родителей</dc:title>
  <cp:lastModifiedBy>Фархад Бабаджанов</cp:lastModifiedBy>
  <cp:revision>18</cp:revision>
  <dcterms:modified xsi:type="dcterms:W3CDTF">2019-12-08T13:08:22Z</dcterms:modified>
</cp:coreProperties>
</file>