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8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30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429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99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17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8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80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11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26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66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15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A9A1C-E955-4D45-B69A-E492A57AB76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8C96F-FFD9-4D16-9A45-52114E046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037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" y="2263"/>
            <a:ext cx="10454640" cy="685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939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651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67" y="0"/>
            <a:ext cx="117444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10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3" y="0"/>
            <a:ext cx="120732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6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28" y="0"/>
            <a:ext cx="11964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1825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Мой</cp:lastModifiedBy>
  <cp:revision>7</cp:revision>
  <dcterms:created xsi:type="dcterms:W3CDTF">2019-10-10T18:55:24Z</dcterms:created>
  <dcterms:modified xsi:type="dcterms:W3CDTF">2019-12-12T20:53:28Z</dcterms:modified>
</cp:coreProperties>
</file>