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2" r:id="rId7"/>
    <p:sldId id="278" r:id="rId8"/>
    <p:sldId id="261" r:id="rId9"/>
    <p:sldId id="263" r:id="rId10"/>
    <p:sldId id="264" r:id="rId11"/>
    <p:sldId id="265" r:id="rId12"/>
    <p:sldId id="266" r:id="rId13"/>
    <p:sldId id="267" r:id="rId14"/>
    <p:sldId id="277" r:id="rId15"/>
    <p:sldId id="268" r:id="rId16"/>
    <p:sldId id="279" r:id="rId17"/>
    <p:sldId id="286" r:id="rId18"/>
    <p:sldId id="287" r:id="rId19"/>
    <p:sldId id="269" r:id="rId20"/>
    <p:sldId id="270" r:id="rId21"/>
    <p:sldId id="271" r:id="rId22"/>
    <p:sldId id="272" r:id="rId23"/>
    <p:sldId id="273" r:id="rId24"/>
    <p:sldId id="274" r:id="rId25"/>
    <p:sldId id="280" r:id="rId26"/>
    <p:sldId id="282" r:id="rId27"/>
    <p:sldId id="281" r:id="rId28"/>
    <p:sldId id="289" r:id="rId29"/>
    <p:sldId id="283" r:id="rId30"/>
    <p:sldId id="275" r:id="rId31"/>
    <p:sldId id="285" r:id="rId32"/>
    <p:sldId id="284" r:id="rId33"/>
    <p:sldId id="27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8C680E4-2AD8-4659-A23F-9704DA860BA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11FF2AF-B496-413F-8A07-E09C804F0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EA2305-E494-40DF-BBAE-19A48EA6194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767D-8A2E-4AA0-BE1A-ED02D35FA7CA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7C0F9-C19E-4CBF-888B-1357E82B7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2B443-2D71-4284-8C8E-552A1A33E074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0251-9994-4437-A26E-C8CA55CA8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772B1-F69F-43C2-8067-F8D65C3032C3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4F4FA-B587-4071-8F1B-3392C7BD6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79140-CDE3-48C8-B2B2-64B9E621BE84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D050-D881-42DA-AE9B-DD71CB08E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70F1-C770-4C08-8B5A-6E8B10991B0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0BCF-BC8B-461F-BBC9-BAE72F87E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ED053-88B7-4FF8-8819-F17BE9B3D99F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CC04F-92EB-4944-B0DB-3F7E93F87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AF307-D131-4226-9060-3A1762615DF2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8F689-A7A8-4C92-B27D-B453E0EEA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3A27-4C2B-4EC5-8E93-ECFF4211F966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A6963-7F76-4090-9734-A86EEC0E0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2321F-EFFC-4BB1-8D57-FEAF26D43BEC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31AE-628D-4FD7-BA6F-C3793DC2E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E4B22-44D0-4EB2-863C-B286BB0ED7D9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5A74-B884-4BE0-9627-F82C68139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7B782-B5D4-47D8-B20A-3D3EFA4590A7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86AE4-BB6D-450E-BE90-AA1CF4FC2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5619B0-ADD7-46D0-865E-B22524D1F40B}" type="datetimeFigureOut">
              <a:rPr lang="ru-RU"/>
              <a:pPr>
                <a:defRPr/>
              </a:pPr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3FAB4C-AA42-434F-8AB9-5DFAB341B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3455988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МБДОУ Детский сад №2 «Сибирячок» г.Лесосибирск.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2019 г.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Воспитатели: Гайдаренко Т.В.</a:t>
            </a:r>
            <a:br>
              <a:rPr lang="ru-RU" sz="3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                      Порозова Л.Н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3886200"/>
            <a:ext cx="7705725" cy="2638425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Arial Black" pitchFamily="34" charset="0"/>
              </a:rPr>
              <a:t>«Уголок театральной деятельности в детском саду»</a:t>
            </a:r>
          </a:p>
          <a:p>
            <a:r>
              <a:rPr lang="ru-RU" sz="2400" smtClean="0">
                <a:solidFill>
                  <a:schemeClr val="tx1"/>
                </a:solidFill>
                <a:latin typeface="Arial Black" pitchFamily="34" charset="0"/>
              </a:rPr>
              <a:t>Средняя группа 4-5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179388" y="115888"/>
            <a:ext cx="8785225" cy="208915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b="1" smtClean="0"/>
              <a:t>Сказка</a:t>
            </a:r>
            <a:br>
              <a:rPr lang="ru-RU" sz="2000" b="1" smtClean="0"/>
            </a:br>
            <a:r>
              <a:rPr lang="ru-RU" sz="2000" b="1" smtClean="0"/>
              <a:t>«Курочка ряба»</a:t>
            </a:r>
            <a:br>
              <a:rPr lang="ru-RU" sz="2000" b="1" smtClean="0"/>
            </a:br>
            <a:r>
              <a:rPr lang="ru-RU" sz="2000" smtClean="0"/>
              <a:t>Для театрализации изготовлен макет комнаты в которой происходит действие сказки. Макет выполнен с элементами русской избы. Герои сказки выполнены из фетра, для удобства закреплены на палочки.</a:t>
            </a:r>
          </a:p>
        </p:txBody>
      </p:sp>
      <p:pic>
        <p:nvPicPr>
          <p:cNvPr id="23554" name="Picture 2" descr="C:\Users\User\Downloads\Sg9pRlt21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773238"/>
            <a:ext cx="6599238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250825" y="188913"/>
            <a:ext cx="8713788" cy="25193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b="1" smtClean="0"/>
              <a:t>Сказка</a:t>
            </a:r>
            <a:br>
              <a:rPr lang="ru-RU" sz="2000" b="1" smtClean="0"/>
            </a:br>
            <a:r>
              <a:rPr lang="ru-RU" sz="2000" b="1" smtClean="0"/>
              <a:t>«Три медведя»</a:t>
            </a:r>
            <a:br>
              <a:rPr lang="ru-RU" sz="2000" b="1" smtClean="0"/>
            </a:br>
            <a:r>
              <a:rPr lang="ru-RU" sz="2000" smtClean="0"/>
              <a:t>Для театрализации сказки изготовлено игровое поле и сказочные герои. В изготовлении элементов использован конструктор «лего», капсулы от «киндер сюрпризов», ткань, картон, пластилин. Герои сказки нарисованы детьми цветными карандашами.</a:t>
            </a:r>
          </a:p>
        </p:txBody>
      </p:sp>
      <p:pic>
        <p:nvPicPr>
          <p:cNvPr id="24578" name="Picture 2" descr="C:\Users\User\Downloads\9D-D7b99x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133600"/>
            <a:ext cx="597693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179388" y="115888"/>
            <a:ext cx="8856662" cy="1728787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400" b="1" smtClean="0"/>
              <a:t>Сказка</a:t>
            </a:r>
            <a:br>
              <a:rPr lang="ru-RU" sz="2400" b="1" smtClean="0"/>
            </a:br>
            <a:r>
              <a:rPr lang="ru-RU" sz="2400" b="1" smtClean="0"/>
              <a:t>«Маша и медведь». </a:t>
            </a:r>
            <a:br>
              <a:rPr lang="ru-RU" sz="2400" b="1" smtClean="0"/>
            </a:br>
            <a:r>
              <a:rPr lang="ru-RU" sz="2400" smtClean="0"/>
              <a:t>Все элементы для театрализации сказки изготовлены из фанеры.</a:t>
            </a:r>
          </a:p>
        </p:txBody>
      </p:sp>
      <p:pic>
        <p:nvPicPr>
          <p:cNvPr id="25602" name="Picture 2" descr="C:\Users\User\Downloads\FbBscuNHW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341438"/>
            <a:ext cx="54006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96838" y="188913"/>
            <a:ext cx="3816350" cy="65532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2000" b="1" smtClean="0"/>
          </a:p>
          <a:p>
            <a:pPr marL="0" indent="0" algn="ctr">
              <a:buFont typeface="Arial" charset="0"/>
              <a:buNone/>
            </a:pPr>
            <a:r>
              <a:rPr lang="ru-RU" sz="2400" b="1" smtClean="0"/>
              <a:t>«Герои, выполненные по замыслу детей»</a:t>
            </a:r>
          </a:p>
          <a:p>
            <a:pPr marL="0" indent="0" algn="ctr">
              <a:buFont typeface="Arial" charset="0"/>
              <a:buNone/>
            </a:pPr>
            <a:endParaRPr lang="ru-RU" sz="2000" b="1" smtClean="0"/>
          </a:p>
          <a:p>
            <a:pPr marL="0" indent="0" algn="ctr">
              <a:buFont typeface="Arial" charset="0"/>
              <a:buNone/>
            </a:pPr>
            <a:r>
              <a:rPr lang="ru-RU" sz="2000" smtClean="0"/>
              <a:t>Дети своими руками изготовили сказочных героев посредствам личной фантазии. Для изготовления за основу героев были использованы декоративные тыквы-груши</a:t>
            </a:r>
          </a:p>
          <a:p>
            <a:pPr marL="0" indent="0" algn="ctr">
              <a:buFont typeface="Arial" charset="0"/>
              <a:buNone/>
            </a:pPr>
            <a:r>
              <a:rPr lang="ru-RU" sz="2000" smtClean="0"/>
              <a:t> ( срок хранения значительно долгий), детали и элементы выполнены из фетра на клеевой основе. Самостоятельно созданные герои позволяют детям придумывать собственные сказки, фантазировать, воображать.</a:t>
            </a:r>
          </a:p>
        </p:txBody>
      </p:sp>
      <p:pic>
        <p:nvPicPr>
          <p:cNvPr id="26626" name="Picture 2" descr="C:\Users\User\Downloads\ATsXEkLHy-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125538"/>
            <a:ext cx="5081588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179388" y="188913"/>
            <a:ext cx="8799512" cy="14398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400" smtClean="0"/>
              <a:t>На дисках выполнены разнообразные герои сказок. При помощи которых дети разыгрывают различные сюжеты сказок и придумывают свои сказочные истории.</a:t>
            </a:r>
          </a:p>
        </p:txBody>
      </p:sp>
      <p:pic>
        <p:nvPicPr>
          <p:cNvPr id="27650" name="Picture 2" descr="C:\Users\User\Downloads\RpyBm8_ks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488237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/>
              <a:t>Магнитный театр</a:t>
            </a:r>
            <a:br>
              <a:rPr lang="ru-RU" sz="2400" b="1" smtClean="0"/>
            </a:br>
            <a:r>
              <a:rPr lang="ru-RU" sz="2400" b="1" smtClean="0"/>
              <a:t> -</a:t>
            </a:r>
            <a:r>
              <a:rPr lang="ru-RU" sz="2400" smtClean="0"/>
              <a:t>это развивающая игра побуждающая думать, мыслить и фантазировать.</a:t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Можно разыгрывать такие сказки, </a:t>
            </a:r>
            <a:r>
              <a:rPr lang="ru-RU" sz="2000" dirty="0"/>
              <a:t>как «Теремок», «Волк и семеро козлят», «Колобок»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ru-RU" sz="2000" dirty="0"/>
          </a:p>
        </p:txBody>
      </p:sp>
      <p:pic>
        <p:nvPicPr>
          <p:cNvPr id="28675" name="Picture 2" descr="C:\Users\User\Downloads\fnxNK3Fzo1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5825" y="1989138"/>
            <a:ext cx="3913188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Users\User\Downloads\HThUbfjL60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89138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 descr="C:\Users\User\Downloads\G1rslkUGVc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4076700"/>
            <a:ext cx="34559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ъект 2"/>
          <p:cNvSpPr>
            <a:spLocks noGrp="1"/>
          </p:cNvSpPr>
          <p:nvPr>
            <p:ph idx="1"/>
          </p:nvPr>
        </p:nvSpPr>
        <p:spPr>
          <a:xfrm>
            <a:off x="457200" y="115888"/>
            <a:ext cx="8229600" cy="11525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/>
              <a:t>«Три медведя», «Курочка ряба», «Репка» </a:t>
            </a:r>
          </a:p>
        </p:txBody>
      </p:sp>
      <p:pic>
        <p:nvPicPr>
          <p:cNvPr id="29698" name="Picture 2" descr="C:\Users\User\Downloads\oKnZr0UGUk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774700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C:\Users\User\Downloads\eiPW8yBJ6D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774700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3" descr="C:\Users\User\Downloads\pg911XVgBJ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44738" y="3284538"/>
            <a:ext cx="460851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81013" y="-171450"/>
            <a:ext cx="8229600" cy="2305050"/>
          </a:xfrm>
        </p:spPr>
        <p:txBody>
          <a:bodyPr/>
          <a:lstStyle/>
          <a:p>
            <a:r>
              <a:rPr lang="ru-RU" sz="2400" b="1" smtClean="0"/>
              <a:t>Театр на палочках</a:t>
            </a:r>
            <a:br>
              <a:rPr lang="ru-RU" sz="2400" b="1" smtClean="0"/>
            </a:br>
            <a:r>
              <a:rPr lang="ru-RU" sz="2400" b="1" smtClean="0"/>
              <a:t>«Золотая рыбка»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000" smtClean="0"/>
              <a:t>С помощью миниатюрных фигурок дошкольники проявляют творческую активность, что способствует развитию речи, произвольного внимания, памяти и фантазии.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30722" name="Picture 2" descr="C:\Users\User\Downloads\bjKcPPl9CQ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73238"/>
            <a:ext cx="62404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r>
              <a:rPr lang="ru-RU" sz="2400" b="1" smtClean="0"/>
              <a:t>Куклы-герои мультфильмов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При помощи кукол-игрушек дети обыгрывают сюжеты популярных сказок и мультфильмов, придумывая свои сюжеты. Такие игрушки оказывают огромную помощь в умственном, нравственном и эстетическом воспитании дошкольников.</a:t>
            </a:r>
          </a:p>
        </p:txBody>
      </p:sp>
      <p:pic>
        <p:nvPicPr>
          <p:cNvPr id="31746" name="Picture 2" descr="C:\Users\User\Downloads\ndwamI-j1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2378075"/>
            <a:ext cx="2867025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2" descr="C:\Users\User\Downloads\KhugswB0Pv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6475" y="4300538"/>
            <a:ext cx="184785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3" descr="C:\Users\User\Downloads\Je3Zmf0aBT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83313" y="4646613"/>
            <a:ext cx="2824162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4" descr="C:\Users\User\Downloads\NwaO3tJYI8U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88" y="2378075"/>
            <a:ext cx="2765425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 descr="C:\Users\User\Downloads\vER9cJJHjK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83313" y="2370138"/>
            <a:ext cx="285115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6" descr="C:\Users\User\Downloads\Q3ItnaeVhsc (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075" y="4646613"/>
            <a:ext cx="2811463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04825" y="115888"/>
            <a:ext cx="8229600" cy="1143000"/>
          </a:xfrm>
        </p:spPr>
        <p:txBody>
          <a:bodyPr/>
          <a:lstStyle/>
          <a:p>
            <a:r>
              <a:rPr lang="ru-RU" sz="3600" b="1" smtClean="0"/>
              <a:t>Атрибуты и элементы декораций</a:t>
            </a:r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>
          <a:xfrm>
            <a:off x="1146175" y="1341438"/>
            <a:ext cx="2962275" cy="47847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smtClean="0"/>
              <a:t>В свободном доступе дошкольников имеются кокошники, шапочки и другие сказочные аксессуары </a:t>
            </a:r>
          </a:p>
        </p:txBody>
      </p:sp>
      <p:pic>
        <p:nvPicPr>
          <p:cNvPr id="32771" name="Picture 2" descr="C:\Users\User\Downloads\KM3HkPNlw-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192213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 descr="C:\Users\User\Downloads\k1ZkyFYuwd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825" y="3068638"/>
            <a:ext cx="4176713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6477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302577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Формирование у детей интереса к театру и театральной </a:t>
            </a:r>
            <a:r>
              <a:rPr lang="ru-RU" dirty="0" smtClean="0"/>
              <a:t>деятельности через организацию условий для театрализованных игр, драматизации, </a:t>
            </a:r>
            <a:r>
              <a:rPr lang="ru-RU" dirty="0" err="1" smtClean="0"/>
              <a:t>инсценирования</a:t>
            </a:r>
            <a:r>
              <a:rPr lang="ru-RU" dirty="0" smtClean="0"/>
              <a:t> </a:t>
            </a:r>
            <a:r>
              <a:rPr lang="ru-RU" dirty="0"/>
              <a:t>литературных и сказочных произведений.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3" name="Picture 2" descr="https://da-info.pro/media/upload/novosti/kultura/dra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3860800"/>
            <a:ext cx="2366963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Костюмы и элементы ряженья.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251200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800" smtClean="0"/>
              <a:t>Все костюмы и аксессуары, предназначенные для обыгрывания сюжетов сказок, аккуратно и компактно размещены на плечиках и полках.</a:t>
            </a:r>
          </a:p>
        </p:txBody>
      </p:sp>
      <p:pic>
        <p:nvPicPr>
          <p:cNvPr id="33795" name="Picture 2" descr="C:\Users\User\Downloads\njcA0sc9Er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4025" y="1341438"/>
            <a:ext cx="3887788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Напольная ширма.</a:t>
            </a:r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538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400" smtClean="0"/>
              <a:t>Удобная напольная ширма предназначена для демонстрации кукольного, иногда, пальчикового театра, а так же используется как домик в некоторых сюжетах театральных постановок.</a:t>
            </a:r>
          </a:p>
        </p:txBody>
      </p:sp>
      <p:pic>
        <p:nvPicPr>
          <p:cNvPr id="34819" name="Picture 3" descr="C:\Users\User\Downloads\43elbEFxrT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341438"/>
            <a:ext cx="4010025" cy="534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Картотеки для театральной деятельности.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251200" cy="4997450"/>
          </a:xfrm>
        </p:spPr>
        <p:txBody>
          <a:bodyPr rtlCol="0">
            <a:normAutofit fontScale="77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Уголок театральной деятельности оснащен удобной картотекой, в которой размещены: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пальчиковые игры</a:t>
            </a:r>
            <a:br>
              <a:rPr lang="ru-RU" dirty="0" smtClean="0"/>
            </a:br>
            <a:r>
              <a:rPr lang="ru-RU" dirty="0" smtClean="0"/>
              <a:t>- речевые игры и упражнения</a:t>
            </a:r>
            <a:br>
              <a:rPr lang="ru-RU" dirty="0" smtClean="0"/>
            </a:br>
            <a:r>
              <a:rPr lang="ru-RU" dirty="0" smtClean="0"/>
              <a:t>- театрализованные игры</a:t>
            </a:r>
            <a:br>
              <a:rPr lang="ru-RU" dirty="0" smtClean="0"/>
            </a:br>
            <a:r>
              <a:rPr lang="ru-RU" dirty="0" smtClean="0"/>
              <a:t>- сюжетно ролевые игры</a:t>
            </a:r>
            <a:br>
              <a:rPr lang="ru-RU" dirty="0" smtClean="0"/>
            </a:br>
            <a:r>
              <a:rPr lang="ru-RU" dirty="0" smtClean="0"/>
              <a:t>- физкультминутки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3" name="Picture 2" descr="C:\Users\User\Downloads\qf9kH6NAq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538288"/>
            <a:ext cx="541655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539750" y="115888"/>
            <a:ext cx="8229600" cy="1143000"/>
          </a:xfrm>
        </p:spPr>
        <p:txBody>
          <a:bodyPr/>
          <a:lstStyle/>
          <a:p>
            <a:r>
              <a:rPr lang="ru-RU" sz="3600" b="1" smtClean="0"/>
              <a:t>Методическая копилка педагогов.</a:t>
            </a:r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0006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smtClean="0"/>
              <a:t>Все конспекты театральных занятий и постановок аккуратно подшиваются в «папку – накопитель»</a:t>
            </a:r>
          </a:p>
        </p:txBody>
      </p:sp>
      <p:pic>
        <p:nvPicPr>
          <p:cNvPr id="36867" name="Picture 2" descr="C:\Users\User\Downloads\Ji9K3dnFkD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050" y="1789113"/>
            <a:ext cx="6265863" cy="46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3637"/>
          </a:xfrm>
        </p:spPr>
        <p:txBody>
          <a:bodyPr/>
          <a:lstStyle/>
          <a:p>
            <a:r>
              <a:rPr lang="ru-RU" sz="2400" smtClean="0"/>
              <a:t>Богатая оснащенность уголка театральной деятельности позволяет дошкольникам раскрыть свои творческие и театральные способности. Дети с удовольствием и большим интересом проводят время, занимаясь театральной деятельностью, которая способствует их грамотному и гармоничному развитию. </a:t>
            </a:r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636838"/>
            <a:ext cx="4176712" cy="3132137"/>
          </a:xfrm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65513"/>
            <a:ext cx="42846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89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8915" name="Picture 2" descr="C:\Users\User\Downloads\wYz0c-B_3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8"/>
            <a:ext cx="8520113" cy="638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8" name="Picture 4" descr="C:\Users\User\Downloads\OMENVcSQmMQ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88913"/>
            <a:ext cx="8642350" cy="648017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C:\Users\User\Downloads\fVA4iVbQZP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538" y="165100"/>
            <a:ext cx="7305675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5" descr="C:\Users\User\Downloads\oi-GH3VnVL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6100" y="3860800"/>
            <a:ext cx="5970588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6" name="Picture 2" descr="C:\Users\User\Downloads\WsWgSykmw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115888"/>
            <a:ext cx="7851775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 descr="C:\Users\User\Downloads\UI-6cV95YOk (1)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824538" y="115888"/>
            <a:ext cx="3179762" cy="6543675"/>
          </a:xfrm>
        </p:spPr>
      </p:pic>
      <p:pic>
        <p:nvPicPr>
          <p:cNvPr id="41988" name="Picture 2" descr="https://da-info.pro/media/upload/novosti/kultura/dram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4221163"/>
            <a:ext cx="2366963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5" descr="C:\Users\User\Downloads\CC-iv9CoWnQ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15888"/>
            <a:ext cx="2736850" cy="3649662"/>
          </a:xfrm>
        </p:spPr>
      </p:pic>
      <p:pic>
        <p:nvPicPr>
          <p:cNvPr id="44034" name="Picture 2" descr="C:\Users\User\Downloads\I4hGqgrvS2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188913"/>
            <a:ext cx="2778125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 descr="C:\Users\User\Downloads\Av8QU1hpo5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2744788"/>
            <a:ext cx="2974975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C:\Users\User\Downloads\hz4nY3HS3EQ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2730500"/>
            <a:ext cx="2976562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l"/>
            <a:r>
              <a:rPr lang="ru-RU" b="1" smtClean="0"/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6896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Приобщение детей к миру игры и театра, развитие  потребности в активном самовыражении, </a:t>
            </a:r>
            <a:r>
              <a:rPr lang="ru-RU" dirty="0" smtClean="0"/>
              <a:t>творчестве. Совершенствование игровых навыков </a:t>
            </a:r>
            <a:r>
              <a:rPr lang="ru-RU" dirty="0"/>
              <a:t>, </a:t>
            </a:r>
            <a:r>
              <a:rPr lang="ru-RU" dirty="0" smtClean="0"/>
              <a:t>творческой </a:t>
            </a:r>
            <a:r>
              <a:rPr lang="ru-RU" dirty="0"/>
              <a:t>самостоятельности. </a:t>
            </a:r>
            <a:r>
              <a:rPr lang="ru-RU" dirty="0" smtClean="0"/>
              <a:t>Развитие творческих способностей детей </a:t>
            </a:r>
            <a:r>
              <a:rPr lang="ru-RU" dirty="0"/>
              <a:t>посредствам театрализованной деятельности.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Развитие выразительной и эмоциональной речи. </a:t>
            </a:r>
            <a:r>
              <a:rPr lang="ru-RU" dirty="0"/>
              <a:t>Развивать творческие способности детей посредствам театрализованной деятельности.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Формирование творческого мировоззрения </a:t>
            </a:r>
            <a:r>
              <a:rPr lang="ru-RU" dirty="0"/>
              <a:t>дошкольников, </a:t>
            </a:r>
            <a:r>
              <a:rPr lang="ru-RU" dirty="0" smtClean="0"/>
              <a:t>развитие </a:t>
            </a:r>
            <a:r>
              <a:rPr lang="ru-RU" dirty="0"/>
              <a:t>воображения</a:t>
            </a:r>
            <a:r>
              <a:rPr lang="ru-RU" dirty="0" smtClean="0"/>
              <a:t>, фантазии, внимания, игровых умений, проработка эмоционально-когнитивной сферы дошкольников.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468313" y="82550"/>
            <a:ext cx="8229600" cy="2074863"/>
          </a:xfrm>
        </p:spPr>
        <p:txBody>
          <a:bodyPr/>
          <a:lstStyle/>
          <a:p>
            <a:r>
              <a:rPr lang="ru-RU" sz="2400" smtClean="0"/>
              <a:t>В создании, пополнении и оформлении уголка театральной деятельности принимали участие педагоги, дети и родители. </a:t>
            </a:r>
          </a:p>
        </p:txBody>
      </p:sp>
      <p:pic>
        <p:nvPicPr>
          <p:cNvPr id="45058" name="Picture 4" descr="C:\Users\User\Downloads\jOWEgJ8vc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133600"/>
            <a:ext cx="388778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C:\Users\User\Downloads\5siGSbmMta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2563" y="3833813"/>
            <a:ext cx="50038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C:\Users\User\Downloads\ALcKHQme05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03188"/>
            <a:ext cx="31146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3" descr="C:\Users\User\Downloads\F6Yr3ptFZ7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7038" y="80963"/>
            <a:ext cx="220662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4" descr="C:\Users\User\Downloads\Ado7YQ_neS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50" y="103188"/>
            <a:ext cx="2784475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5" descr="C:\Users\User\Downloads\ibWuH_8Zd_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2962275"/>
            <a:ext cx="2779712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6" descr="C:\Users\User\Downloads\nWRzRDGBgg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2625" y="3644900"/>
            <a:ext cx="37973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3" descr="C:\Users\User\Downloads\PEBEgO9G_s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25384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5" descr="C:\Users\User\Downloads\THC3EKOMf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15888"/>
            <a:ext cx="2735263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9850" y="115888"/>
            <a:ext cx="25384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2" descr="C:\Users\User\Downloads\fMmDhUrquDM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547813" y="3141663"/>
            <a:ext cx="2592387" cy="3455987"/>
          </a:xfrm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14925" y="3141663"/>
            <a:ext cx="2520950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836613"/>
            <a:ext cx="8135938" cy="5184775"/>
          </a:xfrm>
        </p:spPr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/>
              <a:t>Совместными </a:t>
            </a:r>
            <a:r>
              <a:rPr lang="ru-RU" sz="4400" b="1" dirty="0" smtClean="0"/>
              <a:t>усилиями </a:t>
            </a:r>
            <a:r>
              <a:rPr lang="ru-RU" sz="4400" b="1" dirty="0"/>
              <a:t>нам удалось создать и оформить замечательный уголок театральной деятельности</a:t>
            </a:r>
            <a:r>
              <a:rPr lang="ru-RU" sz="4400" b="1" dirty="0" smtClean="0"/>
              <a:t>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i="1" dirty="0">
              <a:cs typeface="Aparajita" panose="020B0604020202020204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i="1" dirty="0" smtClean="0">
              <a:cs typeface="Aparajita" panose="020B0604020202020204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i="1" dirty="0">
              <a:cs typeface="Aparajita" panose="020B0604020202020204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400" b="1" i="1" dirty="0" smtClean="0">
              <a:cs typeface="Aparajita" panose="020B0604020202020204" pitchFamily="34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700" b="1" i="1" dirty="0" smtClean="0">
              <a:cs typeface="Aparajita" panose="020B0604020202020204" pitchFamily="34" charset="0"/>
            </a:endParaRP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700" b="1" i="1" dirty="0" smtClean="0">
                <a:cs typeface="Aparajita" panose="020B0604020202020204" pitchFamily="34" charset="0"/>
              </a:rPr>
              <a:t>СПАСИБО ЗА ВНИМАНИЕ</a:t>
            </a:r>
            <a:endParaRPr lang="ru-RU" sz="5700" b="1" i="1" dirty="0">
              <a:cs typeface="Aparajita" panose="020B0604020202020204" pitchFamily="34" charset="0"/>
            </a:endParaRPr>
          </a:p>
        </p:txBody>
      </p:sp>
      <p:pic>
        <p:nvPicPr>
          <p:cNvPr id="48131" name="Picture 2" descr="https://da-info.pro/media/upload/novosti/kultura/dra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997200"/>
            <a:ext cx="2016125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773238"/>
          </a:xfrm>
        </p:spPr>
        <p:txBody>
          <a:bodyPr/>
          <a:lstStyle/>
          <a:p>
            <a:r>
              <a:rPr lang="ru-RU" sz="2400" smtClean="0"/>
              <a:t>Театральный уголок в нашей группе расположен в удобном и доступном месте. Оснащение уголка очень разнообразно и интересно. В любой удобный момент дошкольники имеют возможность заняться театральной деятельностью.</a:t>
            </a:r>
          </a:p>
        </p:txBody>
      </p:sp>
      <p:pic>
        <p:nvPicPr>
          <p:cNvPr id="17410" name="Picture 2" descr="C:\Users\User\Downloads\kO0nqKscK5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" y="1735138"/>
            <a:ext cx="51847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User\Downloads\sdFloOerlJ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4975" y="1735138"/>
            <a:ext cx="3005138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C:\Users\User\Downloads\wHTz4qhAmA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9175" y="4089400"/>
            <a:ext cx="183515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Фланелеграф. 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611188" y="1412875"/>
            <a:ext cx="3744912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000" smtClean="0"/>
              <a:t>Фланелеграф выполнен  в удобном для игры формате. Располагается на  подставке, которая дает возможность играть за столом не только в горизонтальном, но и в вертикальном положении. К нему прилагается картотека, которая содержит в себе  множество сказочных героев и персонажей, а так же наборы картинок демонстрационного материала, которые можно применять для проведения НОД.</a:t>
            </a:r>
          </a:p>
        </p:txBody>
      </p:sp>
      <p:pic>
        <p:nvPicPr>
          <p:cNvPr id="18435" name="Picture 2" descr="C:\Users\User\Downloads\1X1xDrrXP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171575"/>
            <a:ext cx="3852862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84213" y="115888"/>
            <a:ext cx="8229600" cy="1143000"/>
          </a:xfrm>
        </p:spPr>
        <p:txBody>
          <a:bodyPr/>
          <a:lstStyle/>
          <a:p>
            <a:r>
              <a:rPr lang="ru-RU" b="1" smtClean="0"/>
              <a:t>Пальчиковый театр.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38" y="1341438"/>
            <a:ext cx="3887787" cy="5616575"/>
          </a:xfrm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Пальчиковый театр выполнен в нескольких вариантах. Вязанные и резиновые герои сказок позволяют интересно инсценировать множество сказок: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«Колобок»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«Теремок»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«Репка»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«Волк и семеро козлят»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«Маша и медведь»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/>
              <a:t>«Три медведя»</a:t>
            </a:r>
            <a:endParaRPr lang="ru-RU" sz="2000" dirty="0"/>
          </a:p>
        </p:txBody>
      </p:sp>
      <p:pic>
        <p:nvPicPr>
          <p:cNvPr id="19459" name="Picture 2" descr="C:\Users\User\Downloads\9XDp8P7y0J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0" y="1484313"/>
            <a:ext cx="5302250" cy="39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323850" y="188913"/>
            <a:ext cx="8569325" cy="1655762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2400" b="1" smtClean="0"/>
              <a:t>Пальчиковый театр с прорезями для пальцев</a:t>
            </a:r>
            <a:r>
              <a:rPr lang="ru-RU" sz="2400" smtClean="0"/>
              <a:t> – это речевой и сенсорно - двигательный тренажер, который помогает развивать подвижность пальцев обеих рук.</a:t>
            </a:r>
          </a:p>
          <a:p>
            <a:pPr marL="0" indent="0">
              <a:buFont typeface="Arial" charset="0"/>
              <a:buNone/>
            </a:pPr>
            <a:endParaRPr lang="ru-RU" smtClean="0"/>
          </a:p>
        </p:txBody>
      </p:sp>
      <p:pic>
        <p:nvPicPr>
          <p:cNvPr id="20482" name="Picture 2" descr="C:\Users\User\Downloads\BGDoamfwGU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309688"/>
            <a:ext cx="5903913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66750" y="115888"/>
            <a:ext cx="8229600" cy="1143000"/>
          </a:xfrm>
        </p:spPr>
        <p:txBody>
          <a:bodyPr/>
          <a:lstStyle/>
          <a:p>
            <a:r>
              <a:rPr lang="ru-RU" b="1" smtClean="0"/>
              <a:t>Настольный театр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268413"/>
            <a:ext cx="3683000" cy="4525962"/>
          </a:xfrm>
        </p:spPr>
        <p:txBody>
          <a:bodyPr rtlCol="0">
            <a:normAutofit lnSpcReduction="1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Сказка</a:t>
            </a:r>
            <a:br>
              <a:rPr lang="ru-RU" b="1" dirty="0" smtClean="0"/>
            </a:br>
            <a:r>
              <a:rPr lang="ru-RU" b="1" dirty="0" smtClean="0"/>
              <a:t>«Три поросенка»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dirty="0" smtClean="0"/>
              <a:t>Для театрализации сказки изготовлены три домика различной фактуры и набор героев сказки. Герои выполнены из мягкого </a:t>
            </a:r>
            <a:r>
              <a:rPr lang="ru-RU" sz="2400" dirty="0" err="1" smtClean="0"/>
              <a:t>флиса</a:t>
            </a:r>
            <a:r>
              <a:rPr lang="ru-RU" sz="2400" dirty="0" smtClean="0"/>
              <a:t> и других видов ткани, дополнены интересными деталями и элементами.</a:t>
            </a:r>
            <a:endParaRPr lang="ru-RU" sz="2400" dirty="0"/>
          </a:p>
        </p:txBody>
      </p:sp>
      <p:pic>
        <p:nvPicPr>
          <p:cNvPr id="21507" name="Picture 2" descr="C:\Users\User\Downloads\MOUM1eULo5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989138"/>
            <a:ext cx="4759325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620713"/>
            <a:ext cx="4043363" cy="6624637"/>
          </a:xfrm>
        </p:spPr>
        <p:txBody>
          <a:bodyPr rtlCol="0">
            <a:normAutofit fontScale="47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900" b="1" dirty="0"/>
              <a:t>Сказка</a:t>
            </a:r>
            <a:br>
              <a:rPr lang="ru-RU" sz="5900" b="1" dirty="0"/>
            </a:br>
            <a:r>
              <a:rPr lang="ru-RU" sz="5900" b="1" dirty="0" smtClean="0"/>
              <a:t>«</a:t>
            </a:r>
            <a:r>
              <a:rPr lang="ru-RU" sz="5900" b="1" dirty="0" err="1" smtClean="0"/>
              <a:t>Заюшкина</a:t>
            </a:r>
            <a:r>
              <a:rPr lang="ru-RU" sz="5900" b="1" dirty="0" smtClean="0"/>
              <a:t> избушка» 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 smtClean="0"/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200" dirty="0" smtClean="0"/>
              <a:t>Для </a:t>
            </a:r>
            <a:r>
              <a:rPr lang="ru-RU" sz="4200" dirty="0"/>
              <a:t>театрализации сказки </a:t>
            </a:r>
            <a:r>
              <a:rPr lang="ru-RU" sz="4200" dirty="0" smtClean="0"/>
              <a:t>изготовлено игровое поле, в котором присутствуют все детали, элементы и герои, необходимые для театрального представления. Интересно то, что элементы имеют возможность модернизироваться, например</a:t>
            </a:r>
            <a:r>
              <a:rPr lang="ru-RU" sz="4200" dirty="0"/>
              <a:t>,</a:t>
            </a:r>
            <a:r>
              <a:rPr lang="ru-RU" sz="4200" dirty="0" smtClean="0"/>
              <a:t> избушка лисы растаяла (избушка опускается, остается имитация лужи),</a:t>
            </a:r>
            <a:r>
              <a:rPr lang="ru-RU" sz="4200" dirty="0"/>
              <a:t> пришла </a:t>
            </a:r>
            <a:r>
              <a:rPr lang="ru-RU" sz="4200" dirty="0" smtClean="0"/>
              <a:t>весна- </a:t>
            </a:r>
            <a:r>
              <a:rPr lang="ru-RU" sz="4200" dirty="0"/>
              <a:t>домик поворачивается (снег на крыше </a:t>
            </a:r>
            <a:r>
              <a:rPr lang="ru-RU" sz="4200" dirty="0" smtClean="0"/>
              <a:t>растаял), в лубяном домике меняются картинки (живет зайчик, лиса, зайчик с петухом). Все герои выполнены очень красочно на удобных для игры подставках.</a:t>
            </a:r>
            <a:endParaRPr lang="ru-RU" sz="4200" dirty="0"/>
          </a:p>
        </p:txBody>
      </p:sp>
      <p:pic>
        <p:nvPicPr>
          <p:cNvPr id="22530" name="Picture 2" descr="C:\Users\User\Downloads\nY1yXXJAw5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88913"/>
            <a:ext cx="4465637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User\Downloads\PbzqJ6a0G2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357563"/>
            <a:ext cx="44656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874</TotalTime>
  <Words>692</Words>
  <Application>Microsoft Office PowerPoint</Application>
  <PresentationFormat>Экран (4:3)</PresentationFormat>
  <Paragraphs>61</Paragraphs>
  <Slides>33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Calibri</vt:lpstr>
      <vt:lpstr>Arial</vt:lpstr>
      <vt:lpstr>Times New Roman</vt:lpstr>
      <vt:lpstr>Arial Black</vt:lpstr>
      <vt:lpstr>Aparajita</vt:lpstr>
      <vt:lpstr>Тема Office</vt:lpstr>
      <vt:lpstr>МБДОУ Детский сад №2 «Сибирячок» г.Лесосибирск. 2019 г. Воспитатели: Гайдаренко Т.В.                        Порозова Л.Н</vt:lpstr>
      <vt:lpstr>Цель:</vt:lpstr>
      <vt:lpstr>Задачи:</vt:lpstr>
      <vt:lpstr>Театральный уголок в нашей группе расположен в удобном и доступном месте. Оснащение уголка очень разнообразно и интересно. В любой удобный момент дошкольники имеют возможность заняться театральной деятельностью.</vt:lpstr>
      <vt:lpstr>Фланелеграф. </vt:lpstr>
      <vt:lpstr>Пальчиковый театр.</vt:lpstr>
      <vt:lpstr>Слайд 7</vt:lpstr>
      <vt:lpstr>Настольный театр</vt:lpstr>
      <vt:lpstr>Слайд 9</vt:lpstr>
      <vt:lpstr>Слайд 10</vt:lpstr>
      <vt:lpstr>Слайд 11</vt:lpstr>
      <vt:lpstr>Слайд 12</vt:lpstr>
      <vt:lpstr>Слайд 13</vt:lpstr>
      <vt:lpstr>Слайд 14</vt:lpstr>
      <vt:lpstr>Магнитный театр  -это развивающая игра побуждающая думать, мыслить и фантазировать. </vt:lpstr>
      <vt:lpstr>Слайд 16</vt:lpstr>
      <vt:lpstr>Театр на палочках «Золотая рыбка» С помощью миниатюрных фигурок дошкольники проявляют творческую активность, что способствует развитию речи, произвольного внимания, памяти и фантазии. </vt:lpstr>
      <vt:lpstr>Куклы-герои мультфильмов При помощи кукол-игрушек дети обыгрывают сюжеты популярных сказок и мультфильмов, придумывая свои сюжеты. Такие игрушки оказывают огромную помощь в умственном, нравственном и эстетическом воспитании дошкольников.</vt:lpstr>
      <vt:lpstr>Атрибуты и элементы декораций</vt:lpstr>
      <vt:lpstr>Костюмы и элементы ряженья.</vt:lpstr>
      <vt:lpstr>Напольная ширма.</vt:lpstr>
      <vt:lpstr>Картотеки для театральной деятельности.</vt:lpstr>
      <vt:lpstr>Методическая копилка педагогов.</vt:lpstr>
      <vt:lpstr>Богатая оснащенность уголка театральной деятельности позволяет дошкольникам раскрыть свои творческие и театральные способности. Дети с удовольствием и большим интересом проводят время, занимаясь театральной деятельностью, которая способствует их грамотному и гармоничному развитию. </vt:lpstr>
      <vt:lpstr>Слайд 25</vt:lpstr>
      <vt:lpstr>Слайд 26</vt:lpstr>
      <vt:lpstr>Слайд 27</vt:lpstr>
      <vt:lpstr>Слайд 28</vt:lpstr>
      <vt:lpstr>Слайд 29</vt:lpstr>
      <vt:lpstr>В создании, пополнении и оформлении уголка театральной деятельности принимали участие педагоги, дети и родители. 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ЕГОР</cp:lastModifiedBy>
  <cp:revision>66</cp:revision>
  <dcterms:created xsi:type="dcterms:W3CDTF">2019-10-13T04:07:53Z</dcterms:created>
  <dcterms:modified xsi:type="dcterms:W3CDTF">2019-12-12T16:02:05Z</dcterms:modified>
</cp:coreProperties>
</file>