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76" r:id="rId5"/>
    <p:sldId id="277" r:id="rId6"/>
    <p:sldId id="278" r:id="rId7"/>
    <p:sldId id="279" r:id="rId8"/>
    <p:sldId id="280" r:id="rId9"/>
    <p:sldId id="281" r:id="rId10"/>
    <p:sldId id="274" r:id="rId11"/>
    <p:sldId id="282" r:id="rId12"/>
    <p:sldId id="283" r:id="rId13"/>
    <p:sldId id="284" r:id="rId14"/>
    <p:sldId id="285" r:id="rId15"/>
    <p:sldId id="265" r:id="rId16"/>
    <p:sldId id="286" r:id="rId17"/>
    <p:sldId id="28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</c:view3D>
    <c:floor>
      <c:thickness val="0"/>
      <c:spPr>
        <a:noFill/>
        <a:ln w="9525" cap="flat" cmpd="sng" algn="ctr">
          <a:solidFill>
            <a:schemeClr val="tx1">
              <a:tint val="7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что такое фразеологизм?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explosion val="25"/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/>
              <a:sp3d/>
            </c:spPr>
          </c:dPt>
          <c:dPt>
            <c:idx val="1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/>
              <a:sp3d/>
            </c:spPr>
          </c:dPt>
          <c:dPt>
            <c:idx val="2"/>
            <c:bubble3D val="0"/>
            <c:explosion val="23"/>
            <c:spPr>
              <a:solidFill>
                <a:srgbClr val="00B0F0"/>
              </a:solidFill>
              <a:ln>
                <a:noFill/>
              </a:ln>
              <a:effectLst/>
              <a:sp3d/>
            </c:spPr>
          </c:dPt>
          <c:dPt>
            <c:idx val="3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/>
              <a:sp3d/>
            </c:spPr>
          </c:dPt>
          <c:cat>
            <c:strRef>
              <c:f>Лист1!$A$2:$A$5</c:f>
              <c:strCache>
                <c:ptCount val="4"/>
                <c:pt idx="2">
                  <c:v>да</c:v>
                </c:pt>
                <c:pt idx="3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2">
                  <c:v>25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egendEntry>
        <c:idx val="1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240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Где вы чаще всего встречаете фразеологизмы?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F0"/>
              </a:solidFill>
            </c:spPr>
          </c:dPt>
          <c:cat>
            <c:strRef>
              <c:f>Лист1!$A$2:$A$5</c:f>
              <c:strCache>
                <c:ptCount val="2"/>
                <c:pt idx="0">
                  <c:v>в учебнике</c:v>
                </c:pt>
                <c:pt idx="1">
                  <c:v>в речи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</c:v>
                </c:pt>
                <c:pt idx="1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  <c:txPr>
        <a:bodyPr/>
        <a:lstStyle/>
        <a:p>
          <a:pPr>
            <a:defRPr sz="240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Приведите примеры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фразеологизмов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Приведите примеры фразеологизмов?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2"/>
                <c:pt idx="0">
                  <c:v>Кот наплакал</c:v>
                </c:pt>
                <c:pt idx="1">
                  <c:v>Крыша поехала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</c:v>
                </c:pt>
                <c:pt idx="1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  <c:txPr>
        <a:bodyPr/>
        <a:lstStyle/>
        <a:p>
          <a:pPr>
            <a:defRPr sz="240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240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Ваш любимый фразеологизм?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2"/>
                <c:pt idx="0">
                  <c:v>провалиться сквозь землю</c:v>
                </c:pt>
                <c:pt idx="1">
                  <c:v>крыша поехала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</c:v>
                </c:pt>
                <c:pt idx="1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  <c:txPr>
        <a:bodyPr/>
        <a:lstStyle/>
        <a:p>
          <a:pPr>
            <a:defRPr sz="240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4802651203383194"/>
          <c:y val="1.1039558417663294E-2"/>
        </c:manualLayout>
      </c:layout>
      <c:overlay val="0"/>
      <c:txPr>
        <a:bodyPr/>
        <a:lstStyle/>
        <a:p>
          <a:pPr>
            <a:defRPr sz="240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Употребляете ли вы фразеологизмы в речи?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  <c:txPr>
        <a:bodyPr/>
        <a:lstStyle/>
        <a:p>
          <a:pPr>
            <a:defRPr sz="240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D4E38-7F4F-40CA-AB10-0F469101A13B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5A38-B8A6-4FAB-839B-FDE11D096E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D4E38-7F4F-40CA-AB10-0F469101A13B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5A38-B8A6-4FAB-839B-FDE11D096E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D4E38-7F4F-40CA-AB10-0F469101A13B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5A38-B8A6-4FAB-839B-FDE11D096EA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D4E38-7F4F-40CA-AB10-0F469101A13B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5A38-B8A6-4FAB-839B-FDE11D096EA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D4E38-7F4F-40CA-AB10-0F469101A13B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5A38-B8A6-4FAB-839B-FDE11D096E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D4E38-7F4F-40CA-AB10-0F469101A13B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5A38-B8A6-4FAB-839B-FDE11D096EA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D4E38-7F4F-40CA-AB10-0F469101A13B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5A38-B8A6-4FAB-839B-FDE11D096E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D4E38-7F4F-40CA-AB10-0F469101A13B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5A38-B8A6-4FAB-839B-FDE11D096E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D4E38-7F4F-40CA-AB10-0F469101A13B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5A38-B8A6-4FAB-839B-FDE11D096E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D4E38-7F4F-40CA-AB10-0F469101A13B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5A38-B8A6-4FAB-839B-FDE11D096EA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D4E38-7F4F-40CA-AB10-0F469101A13B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5A38-B8A6-4FAB-839B-FDE11D096EA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68D4E38-7F4F-40CA-AB10-0F469101A13B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F795A38-B8A6-4FAB-839B-FDE11D096EA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74498"/>
            <a:ext cx="8064896" cy="69998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 фразеологизмов в наши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83128" y="2040756"/>
            <a:ext cx="4896544" cy="2304256"/>
          </a:xfrm>
        </p:spPr>
        <p:txBody>
          <a:bodyPr>
            <a:normAutofit fontScale="32500" lnSpcReduction="20000"/>
          </a:bodyPr>
          <a:lstStyle/>
          <a:p>
            <a:endParaRPr lang="ru-RU" sz="7200" dirty="0" smtClean="0"/>
          </a:p>
          <a:p>
            <a:r>
              <a:rPr lang="ru-RU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</a:t>
            </a:r>
            <a:r>
              <a:rPr lang="ru-RU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 </a:t>
            </a:r>
            <a:r>
              <a:rPr lang="ru-RU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40  </a:t>
            </a:r>
            <a:r>
              <a:rPr lang="ru-RU" sz="5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им.Ю.А.Гагарина</a:t>
            </a:r>
            <a:endParaRPr lang="ru-RU" sz="5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5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Кабанцева</a:t>
            </a:r>
            <a:r>
              <a:rPr lang="ru-RU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Анна</a:t>
            </a:r>
            <a:endParaRPr lang="ru-RU" sz="5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5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Исматова</a:t>
            </a:r>
            <a:r>
              <a:rPr lang="ru-RU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Е.Ю,</a:t>
            </a:r>
            <a:endParaRPr lang="ru-RU" sz="5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</a:t>
            </a:r>
          </a:p>
          <a:p>
            <a:endParaRPr lang="ru-RU" sz="5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645024"/>
            <a:ext cx="3951249" cy="285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516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251797"/>
              </p:ext>
            </p:extLst>
          </p:nvPr>
        </p:nvGraphicFramePr>
        <p:xfrm>
          <a:off x="899592" y="2636912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анкетирования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78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5182010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анкетирования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50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7935965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анкетирования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16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2147892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анкетирования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82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6269109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анкетирования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лассный час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учеников 3-4 классов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933056"/>
            <a:ext cx="3024336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6832" y="2852936"/>
            <a:ext cx="63994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Интересную и полезную информацию о фразеологизмах учащимся младших классов можно предоставить путем проведения классного часа в игровой форме с заранее подготовленным мною сценарием.   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74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2060848"/>
            <a:ext cx="8712967" cy="3450696"/>
          </a:xfrm>
        </p:spPr>
        <p:txBody>
          <a:bodyPr/>
          <a:lstStyle/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Используя яркие иллюстрированные картинки, на которых изображены различные фразеологизмы, рассказать учащимся о сущности фразеологизмов, их особенностях, их переносном значении, областях использования, историческом возникновении.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классного часа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819" y="4149080"/>
            <a:ext cx="3528392" cy="2376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68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996952"/>
            <a:ext cx="8496944" cy="34506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Учащимся раскрыты особенности фразеологизмов, их происхождении;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Обогащен словарный запас детей;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Расширен кругозор учеников.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классного часа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861048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39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36912"/>
            <a:ext cx="6048672" cy="55892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 время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отсутствия знаний 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фразеологизмах;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ыпускники 9-11-х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 сдают ГИА и ЕГЭ,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заданиях которых есть вопросы о фразеологизмах;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Многие учащиеся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большим трудом находят фразеологические обороты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тексте,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понимают их значение, не умеют их употреблять в речи.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077072"/>
            <a:ext cx="2641476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721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708920"/>
            <a:ext cx="5554960" cy="4581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необходимой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фразеологизмах;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происхождения фразеологизмов;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фразеологическими словарями русского языка;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аучить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3-4-хх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 употреблять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проекта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338" y="3933056"/>
            <a:ext cx="2384624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560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581013"/>
            <a:ext cx="8568952" cy="2232248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Фразеологизмы украшают нашу речь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делают ее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яркой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выразительной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01008"/>
            <a:ext cx="4248472" cy="316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72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708920"/>
            <a:ext cx="8507287" cy="34172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устойчивое сочетание слов, постоянное по своему составу и значению, которое воспроизводится в речи как неделимое целое 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Фразеологический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оборот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воспроизводимая языковая единица из двух и более полнозначных слов, целостная по своему значению и устойчивая в своем составе и структуре.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76672"/>
            <a:ext cx="2448272" cy="192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393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5184576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встречаются: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художественном стиле     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(«Отдал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душу»)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разговорном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языке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(«Сыграл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ящик»)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публицистическом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стиле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(«Приказал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жить»)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мы можем встретить фразеологизмы?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278" y="2714750"/>
            <a:ext cx="2304256" cy="155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200" y="5397722"/>
            <a:ext cx="1800200" cy="135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612" y="3933056"/>
            <a:ext cx="24193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070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420888"/>
            <a:ext cx="8712967" cy="4248472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 имеет устойчивую форму, которая должна строго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воспроизводиться!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противном случае возникают ошибки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«деньги 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выпускаются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трубу» - «деньги вылетают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трубу»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«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слыхивал» – «слыхом не слыхивал»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кровью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обливается» - «сердце кровью обливается»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в употреблении фразеологизмов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869160"/>
            <a:ext cx="38100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507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708920"/>
            <a:ext cx="5760640" cy="532859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важным инструментом в создании произведений устного народного творчества, а также художественной литературы.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Меткость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образность, эмоциональность фразеологизмов делает их «золотым» запасом русского языка.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фразеологизмов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293096"/>
            <a:ext cx="270314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508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916832"/>
            <a:ext cx="5688632" cy="46805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Знаете ли вы, что такое фразеологизм?</a:t>
            </a: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Где вы чаще всего встречаете фразеологизмы?</a:t>
            </a: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Приведите примеры фразеологизмов.</a:t>
            </a: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Ваш любимый фразеологизм.</a:t>
            </a: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Употребляете ли вы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фразеологизмы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речи?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3187910"/>
            <a:ext cx="2857500" cy="213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606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444</TotalTime>
  <Words>468</Words>
  <Application>Microsoft Office PowerPoint</Application>
  <PresentationFormat>Экран (4:3)</PresentationFormat>
  <Paragraphs>74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Candara</vt:lpstr>
      <vt:lpstr>Symbol</vt:lpstr>
      <vt:lpstr>Times New Roman</vt:lpstr>
      <vt:lpstr>Волна</vt:lpstr>
      <vt:lpstr>Употребление фразеологизмов в наши дни</vt:lpstr>
      <vt:lpstr>Актуальность проблемы</vt:lpstr>
      <vt:lpstr>Цели и задачи проекта</vt:lpstr>
      <vt:lpstr>Гипотеза</vt:lpstr>
      <vt:lpstr>Фразеологизм</vt:lpstr>
      <vt:lpstr>Где мы можем встретить фразеологизмы?</vt:lpstr>
      <vt:lpstr>Ошибки в употреблении фразеологизмов</vt:lpstr>
      <vt:lpstr>Роль фразеологизмов</vt:lpstr>
      <vt:lpstr>Анкетирование</vt:lpstr>
      <vt:lpstr>Результаты анкетирования</vt:lpstr>
      <vt:lpstr>Результаты анкетирования</vt:lpstr>
      <vt:lpstr>Результаты анкетирования</vt:lpstr>
      <vt:lpstr>Результаты анкетирования</vt:lpstr>
      <vt:lpstr>Результаты анкетирования</vt:lpstr>
      <vt:lpstr>Классный час для учеников 3-4 классов</vt:lpstr>
      <vt:lpstr> Содержание классного часа  </vt:lpstr>
      <vt:lpstr>Ожидаемые результаты классного часа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Употребление фразеологизмов в наше время.</dc:title>
  <dc:creator>LENOVO</dc:creator>
  <cp:lastModifiedBy>Microsoft Office</cp:lastModifiedBy>
  <cp:revision>39</cp:revision>
  <dcterms:created xsi:type="dcterms:W3CDTF">2017-01-19T18:10:29Z</dcterms:created>
  <dcterms:modified xsi:type="dcterms:W3CDTF">2017-04-19T16:19:24Z</dcterms:modified>
</cp:coreProperties>
</file>