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6" r:id="rId3"/>
    <p:sldId id="259" r:id="rId4"/>
    <p:sldId id="260" r:id="rId5"/>
    <p:sldId id="265" r:id="rId6"/>
    <p:sldId id="271" r:id="rId7"/>
    <p:sldId id="275" r:id="rId8"/>
    <p:sldId id="27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D9277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69" d="100"/>
          <a:sy n="69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9895ED-FAF0-4E09-8CBD-1491D22FACD7}" type="doc">
      <dgm:prSet loTypeId="urn:microsoft.com/office/officeart/2005/8/layout/cycle2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49741CF-91A2-462C-B641-1E81ED81C485}">
      <dgm:prSet phldrT="[Текст]" phldr="1"/>
      <dgm:spPr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ru-RU" dirty="0"/>
        </a:p>
      </dgm:t>
    </dgm:pt>
    <dgm:pt modelId="{34245AF9-7492-4BD6-A94A-1756A834CEC9}" type="parTrans" cxnId="{DB391AE0-6322-4E4F-B302-15F972F329EA}">
      <dgm:prSet/>
      <dgm:spPr/>
      <dgm:t>
        <a:bodyPr/>
        <a:lstStyle/>
        <a:p>
          <a:endParaRPr lang="ru-RU"/>
        </a:p>
      </dgm:t>
    </dgm:pt>
    <dgm:pt modelId="{08AA343E-B370-46A0-A362-B48DE1E04484}" type="sibTrans" cxnId="{DB391AE0-6322-4E4F-B302-15F972F329EA}">
      <dgm:prSet/>
      <dgm:spPr/>
      <dgm:t>
        <a:bodyPr/>
        <a:lstStyle/>
        <a:p>
          <a:endParaRPr lang="ru-RU"/>
        </a:p>
      </dgm:t>
    </dgm:pt>
    <dgm:pt modelId="{64527472-F186-42C6-805E-83C76C4CDEB4}">
      <dgm:prSet phldrT="[Текст]" phldr="1"/>
      <dgm:spPr>
        <a:solidFill>
          <a:srgbClr val="0070C0"/>
        </a:solidFill>
        <a:ln>
          <a:solidFill>
            <a:srgbClr val="0070C0"/>
          </a:solidFill>
        </a:ln>
      </dgm:spPr>
      <dgm:t>
        <a:bodyPr/>
        <a:lstStyle/>
        <a:p>
          <a:endParaRPr lang="ru-RU"/>
        </a:p>
      </dgm:t>
    </dgm:pt>
    <dgm:pt modelId="{B8BC2EB7-8B14-4C46-908F-103D769B9CFF}" type="parTrans" cxnId="{759D6B08-3AC5-4AFD-A1C2-A23195003637}">
      <dgm:prSet/>
      <dgm:spPr/>
      <dgm:t>
        <a:bodyPr/>
        <a:lstStyle/>
        <a:p>
          <a:endParaRPr lang="ru-RU"/>
        </a:p>
      </dgm:t>
    </dgm:pt>
    <dgm:pt modelId="{E771194E-0B97-4299-8269-EC4918947086}" type="sibTrans" cxnId="{759D6B08-3AC5-4AFD-A1C2-A23195003637}">
      <dgm:prSet/>
      <dgm:spPr/>
      <dgm:t>
        <a:bodyPr/>
        <a:lstStyle/>
        <a:p>
          <a:endParaRPr lang="ru-RU"/>
        </a:p>
      </dgm:t>
    </dgm:pt>
    <dgm:pt modelId="{37DC39AC-D5AE-48E2-B0FF-411B7D1444F8}">
      <dgm:prSet phldrT="[Текст]" phldr="1"/>
      <dgm:spPr>
        <a:solidFill>
          <a:schemeClr val="accent5"/>
        </a:solidFill>
        <a:ln>
          <a:solidFill>
            <a:srgbClr val="C00000"/>
          </a:solidFill>
        </a:ln>
      </dgm:spPr>
      <dgm:t>
        <a:bodyPr/>
        <a:lstStyle/>
        <a:p>
          <a:endParaRPr lang="ru-RU" dirty="0"/>
        </a:p>
      </dgm:t>
    </dgm:pt>
    <dgm:pt modelId="{DFE9DBF1-ADA5-44D7-AD33-D168F51D7859}" type="parTrans" cxnId="{BC4DB0E6-90AF-486E-928A-09AE979878F1}">
      <dgm:prSet/>
      <dgm:spPr/>
      <dgm:t>
        <a:bodyPr/>
        <a:lstStyle/>
        <a:p>
          <a:endParaRPr lang="ru-RU"/>
        </a:p>
      </dgm:t>
    </dgm:pt>
    <dgm:pt modelId="{FB80E0DE-D5DE-4562-8DD1-419411A19F0D}" type="sibTrans" cxnId="{BC4DB0E6-90AF-486E-928A-09AE979878F1}">
      <dgm:prSet/>
      <dgm:spPr/>
      <dgm:t>
        <a:bodyPr/>
        <a:lstStyle/>
        <a:p>
          <a:endParaRPr lang="ru-RU"/>
        </a:p>
      </dgm:t>
    </dgm:pt>
    <dgm:pt modelId="{70FC302A-6535-47DA-BC4E-3CA223C76D60}">
      <dgm:prSet phldrT="[Текст]" phldr="1"/>
      <dgm:spPr>
        <a:solidFill>
          <a:srgbClr val="FFFF00"/>
        </a:solidFill>
        <a:ln>
          <a:solidFill>
            <a:srgbClr val="FFFF00"/>
          </a:solidFill>
        </a:ln>
      </dgm:spPr>
      <dgm:t>
        <a:bodyPr/>
        <a:lstStyle/>
        <a:p>
          <a:endParaRPr lang="ru-RU" dirty="0"/>
        </a:p>
      </dgm:t>
    </dgm:pt>
    <dgm:pt modelId="{A302E31C-90E6-4E4A-892E-104F84236BC9}" type="sibTrans" cxnId="{BC130D26-4CA1-42BE-9711-A2FC406E4D39}">
      <dgm:prSet/>
      <dgm:spPr/>
      <dgm:t>
        <a:bodyPr/>
        <a:lstStyle/>
        <a:p>
          <a:endParaRPr lang="ru-RU"/>
        </a:p>
      </dgm:t>
    </dgm:pt>
    <dgm:pt modelId="{17C08AC9-10F6-4521-B9FD-6ACA5CB8BFD5}" type="parTrans" cxnId="{BC130D26-4CA1-42BE-9711-A2FC406E4D39}">
      <dgm:prSet/>
      <dgm:spPr/>
      <dgm:t>
        <a:bodyPr/>
        <a:lstStyle/>
        <a:p>
          <a:endParaRPr lang="ru-RU"/>
        </a:p>
      </dgm:t>
    </dgm:pt>
    <dgm:pt modelId="{692B95DB-76ED-4E8E-ABBE-9100FD0E0749}">
      <dgm:prSet phldrT="[Текст]" phldr="1"/>
      <dgm:spPr>
        <a:ln>
          <a:solidFill>
            <a:srgbClr val="92D050"/>
          </a:solidFill>
        </a:ln>
      </dgm:spPr>
      <dgm:t>
        <a:bodyPr/>
        <a:lstStyle/>
        <a:p>
          <a:endParaRPr lang="ru-RU" dirty="0"/>
        </a:p>
      </dgm:t>
    </dgm:pt>
    <dgm:pt modelId="{BF1E0CCC-0BD0-48F0-941F-7ECC35EFD229}" type="sibTrans" cxnId="{AA8C2EE6-8179-4FFB-926B-57C7C1F03C45}">
      <dgm:prSet/>
      <dgm:spPr/>
      <dgm:t>
        <a:bodyPr/>
        <a:lstStyle/>
        <a:p>
          <a:endParaRPr lang="ru-RU"/>
        </a:p>
      </dgm:t>
    </dgm:pt>
    <dgm:pt modelId="{75845271-8B5A-430C-84FC-B9C0FF20EEDF}" type="parTrans" cxnId="{AA8C2EE6-8179-4FFB-926B-57C7C1F03C45}">
      <dgm:prSet/>
      <dgm:spPr/>
      <dgm:t>
        <a:bodyPr/>
        <a:lstStyle/>
        <a:p>
          <a:endParaRPr lang="ru-RU"/>
        </a:p>
      </dgm:t>
    </dgm:pt>
    <dgm:pt modelId="{0912C1AE-191B-437C-9294-DF3ED3D7DF97}" type="pres">
      <dgm:prSet presAssocID="{CB9895ED-FAF0-4E09-8CBD-1491D22FACD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B1EABB-7806-4245-9FED-9BFEFCC58AF9}" type="pres">
      <dgm:prSet presAssocID="{A49741CF-91A2-462C-B641-1E81ED81C48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572917-9EEF-4DF0-ADB4-56381FAB0F73}" type="pres">
      <dgm:prSet presAssocID="{08AA343E-B370-46A0-A362-B48DE1E04484}" presName="sibTrans" presStyleLbl="sibTrans2D1" presStyleIdx="0" presStyleCnt="5"/>
      <dgm:spPr/>
      <dgm:t>
        <a:bodyPr/>
        <a:lstStyle/>
        <a:p>
          <a:endParaRPr lang="ru-RU"/>
        </a:p>
      </dgm:t>
    </dgm:pt>
    <dgm:pt modelId="{9F21312D-0BE9-42D0-8D66-C7AB166B8CC6}" type="pres">
      <dgm:prSet presAssocID="{08AA343E-B370-46A0-A362-B48DE1E04484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DC00635B-69AB-4A89-B695-94C16C25994A}" type="pres">
      <dgm:prSet presAssocID="{692B95DB-76ED-4E8E-ABBE-9100FD0E074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EAF6BC-3F10-47AF-A19F-58204D2DC89E}" type="pres">
      <dgm:prSet presAssocID="{BF1E0CCC-0BD0-48F0-941F-7ECC35EFD229}" presName="sibTrans" presStyleLbl="sibTrans2D1" presStyleIdx="1" presStyleCnt="5"/>
      <dgm:spPr/>
      <dgm:t>
        <a:bodyPr/>
        <a:lstStyle/>
        <a:p>
          <a:endParaRPr lang="ru-RU"/>
        </a:p>
      </dgm:t>
    </dgm:pt>
    <dgm:pt modelId="{EBA57BCB-55F6-43A6-9BE4-A52713F3C62A}" type="pres">
      <dgm:prSet presAssocID="{BF1E0CCC-0BD0-48F0-941F-7ECC35EFD229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14C9DAA1-2FC3-4896-8AA5-4E708A5490C1}" type="pres">
      <dgm:prSet presAssocID="{70FC302A-6535-47DA-BC4E-3CA223C76D6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538CEC-0E6D-4686-A074-AD868D5FA262}" type="pres">
      <dgm:prSet presAssocID="{A302E31C-90E6-4E4A-892E-104F84236BC9}" presName="sibTrans" presStyleLbl="sibTrans2D1" presStyleIdx="2" presStyleCnt="5"/>
      <dgm:spPr/>
      <dgm:t>
        <a:bodyPr/>
        <a:lstStyle/>
        <a:p>
          <a:endParaRPr lang="ru-RU"/>
        </a:p>
      </dgm:t>
    </dgm:pt>
    <dgm:pt modelId="{15682B47-7AC1-4E95-BD3C-84134B8D3933}" type="pres">
      <dgm:prSet presAssocID="{A302E31C-90E6-4E4A-892E-104F84236BC9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9899D511-0A01-4443-9CCE-97ECE4A4A4DA}" type="pres">
      <dgm:prSet presAssocID="{64527472-F186-42C6-805E-83C76C4CDEB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CE0E65-7F6C-479C-A288-634C768F8D22}" type="pres">
      <dgm:prSet presAssocID="{E771194E-0B97-4299-8269-EC4918947086}" presName="sibTrans" presStyleLbl="sibTrans2D1" presStyleIdx="3" presStyleCnt="5"/>
      <dgm:spPr/>
      <dgm:t>
        <a:bodyPr/>
        <a:lstStyle/>
        <a:p>
          <a:endParaRPr lang="ru-RU"/>
        </a:p>
      </dgm:t>
    </dgm:pt>
    <dgm:pt modelId="{BBF6F7BA-6250-44E2-B4ED-026CED9A7219}" type="pres">
      <dgm:prSet presAssocID="{E771194E-0B97-4299-8269-EC4918947086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76CD0A49-7B99-4EB2-B96F-750266EE9946}" type="pres">
      <dgm:prSet presAssocID="{37DC39AC-D5AE-48E2-B0FF-411B7D1444F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C1545A-CB0C-45DE-ADAF-D09AC6CB2D95}" type="pres">
      <dgm:prSet presAssocID="{FB80E0DE-D5DE-4562-8DD1-419411A19F0D}" presName="sibTrans" presStyleLbl="sibTrans2D1" presStyleIdx="4" presStyleCnt="5"/>
      <dgm:spPr/>
      <dgm:t>
        <a:bodyPr/>
        <a:lstStyle/>
        <a:p>
          <a:endParaRPr lang="ru-RU"/>
        </a:p>
      </dgm:t>
    </dgm:pt>
    <dgm:pt modelId="{63687CB9-8131-4442-A085-78D0B0F152CA}" type="pres">
      <dgm:prSet presAssocID="{FB80E0DE-D5DE-4562-8DD1-419411A19F0D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759D6B08-3AC5-4AFD-A1C2-A23195003637}" srcId="{CB9895ED-FAF0-4E09-8CBD-1491D22FACD7}" destId="{64527472-F186-42C6-805E-83C76C4CDEB4}" srcOrd="3" destOrd="0" parTransId="{B8BC2EB7-8B14-4C46-908F-103D769B9CFF}" sibTransId="{E771194E-0B97-4299-8269-EC4918947086}"/>
    <dgm:cxn modelId="{BC130D26-4CA1-42BE-9711-A2FC406E4D39}" srcId="{CB9895ED-FAF0-4E09-8CBD-1491D22FACD7}" destId="{70FC302A-6535-47DA-BC4E-3CA223C76D60}" srcOrd="2" destOrd="0" parTransId="{17C08AC9-10F6-4521-B9FD-6ACA5CB8BFD5}" sibTransId="{A302E31C-90E6-4E4A-892E-104F84236BC9}"/>
    <dgm:cxn modelId="{4BCC0187-B995-4780-AEDB-CD40CD3E03FA}" type="presOf" srcId="{08AA343E-B370-46A0-A362-B48DE1E04484}" destId="{04572917-9EEF-4DF0-ADB4-56381FAB0F73}" srcOrd="0" destOrd="0" presId="urn:microsoft.com/office/officeart/2005/8/layout/cycle2"/>
    <dgm:cxn modelId="{6DCB589B-9D8F-4597-8309-30088211DA99}" type="presOf" srcId="{37DC39AC-D5AE-48E2-B0FF-411B7D1444F8}" destId="{76CD0A49-7B99-4EB2-B96F-750266EE9946}" srcOrd="0" destOrd="0" presId="urn:microsoft.com/office/officeart/2005/8/layout/cycle2"/>
    <dgm:cxn modelId="{1CD157AD-0D53-40DA-9617-420DD5A510A0}" type="presOf" srcId="{E771194E-0B97-4299-8269-EC4918947086}" destId="{BBF6F7BA-6250-44E2-B4ED-026CED9A7219}" srcOrd="1" destOrd="0" presId="urn:microsoft.com/office/officeart/2005/8/layout/cycle2"/>
    <dgm:cxn modelId="{C9C9490D-6550-47D6-8D48-8DF3CEDE57FA}" type="presOf" srcId="{08AA343E-B370-46A0-A362-B48DE1E04484}" destId="{9F21312D-0BE9-42D0-8D66-C7AB166B8CC6}" srcOrd="1" destOrd="0" presId="urn:microsoft.com/office/officeart/2005/8/layout/cycle2"/>
    <dgm:cxn modelId="{D0DD1F4E-DB7E-43BF-BB0C-7773F7B45022}" type="presOf" srcId="{A302E31C-90E6-4E4A-892E-104F84236BC9}" destId="{51538CEC-0E6D-4686-A074-AD868D5FA262}" srcOrd="0" destOrd="0" presId="urn:microsoft.com/office/officeart/2005/8/layout/cycle2"/>
    <dgm:cxn modelId="{A051A60C-46A9-438B-AC4D-3F0360CD01E0}" type="presOf" srcId="{BF1E0CCC-0BD0-48F0-941F-7ECC35EFD229}" destId="{5BEAF6BC-3F10-47AF-A19F-58204D2DC89E}" srcOrd="0" destOrd="0" presId="urn:microsoft.com/office/officeart/2005/8/layout/cycle2"/>
    <dgm:cxn modelId="{BC4DB0E6-90AF-486E-928A-09AE979878F1}" srcId="{CB9895ED-FAF0-4E09-8CBD-1491D22FACD7}" destId="{37DC39AC-D5AE-48E2-B0FF-411B7D1444F8}" srcOrd="4" destOrd="0" parTransId="{DFE9DBF1-ADA5-44D7-AD33-D168F51D7859}" sibTransId="{FB80E0DE-D5DE-4562-8DD1-419411A19F0D}"/>
    <dgm:cxn modelId="{22F60B90-60DB-4A6F-950A-2E1F5668383F}" type="presOf" srcId="{CB9895ED-FAF0-4E09-8CBD-1491D22FACD7}" destId="{0912C1AE-191B-437C-9294-DF3ED3D7DF97}" srcOrd="0" destOrd="0" presId="urn:microsoft.com/office/officeart/2005/8/layout/cycle2"/>
    <dgm:cxn modelId="{C1661D0A-AA08-4325-95B2-B773CEE556D7}" type="presOf" srcId="{A49741CF-91A2-462C-B641-1E81ED81C485}" destId="{89B1EABB-7806-4245-9FED-9BFEFCC58AF9}" srcOrd="0" destOrd="0" presId="urn:microsoft.com/office/officeart/2005/8/layout/cycle2"/>
    <dgm:cxn modelId="{DB391AE0-6322-4E4F-B302-15F972F329EA}" srcId="{CB9895ED-FAF0-4E09-8CBD-1491D22FACD7}" destId="{A49741CF-91A2-462C-B641-1E81ED81C485}" srcOrd="0" destOrd="0" parTransId="{34245AF9-7492-4BD6-A94A-1756A834CEC9}" sibTransId="{08AA343E-B370-46A0-A362-B48DE1E04484}"/>
    <dgm:cxn modelId="{AA8C2EE6-8179-4FFB-926B-57C7C1F03C45}" srcId="{CB9895ED-FAF0-4E09-8CBD-1491D22FACD7}" destId="{692B95DB-76ED-4E8E-ABBE-9100FD0E0749}" srcOrd="1" destOrd="0" parTransId="{75845271-8B5A-430C-84FC-B9C0FF20EEDF}" sibTransId="{BF1E0CCC-0BD0-48F0-941F-7ECC35EFD229}"/>
    <dgm:cxn modelId="{AE76F9F1-5E89-4AC4-AB30-84F92BEDBE04}" type="presOf" srcId="{BF1E0CCC-0BD0-48F0-941F-7ECC35EFD229}" destId="{EBA57BCB-55F6-43A6-9BE4-A52713F3C62A}" srcOrd="1" destOrd="0" presId="urn:microsoft.com/office/officeart/2005/8/layout/cycle2"/>
    <dgm:cxn modelId="{5EBB085A-2AB7-4F39-989B-527A48445B29}" type="presOf" srcId="{FB80E0DE-D5DE-4562-8DD1-419411A19F0D}" destId="{63687CB9-8131-4442-A085-78D0B0F152CA}" srcOrd="1" destOrd="0" presId="urn:microsoft.com/office/officeart/2005/8/layout/cycle2"/>
    <dgm:cxn modelId="{5A7D2036-8CDF-4F7C-987E-9EE111AED65C}" type="presOf" srcId="{70FC302A-6535-47DA-BC4E-3CA223C76D60}" destId="{14C9DAA1-2FC3-4896-8AA5-4E708A5490C1}" srcOrd="0" destOrd="0" presId="urn:microsoft.com/office/officeart/2005/8/layout/cycle2"/>
    <dgm:cxn modelId="{1F4BAF6F-C7E4-4F40-B9F9-1DCF12D53C8D}" type="presOf" srcId="{E771194E-0B97-4299-8269-EC4918947086}" destId="{8FCE0E65-7F6C-479C-A288-634C768F8D22}" srcOrd="0" destOrd="0" presId="urn:microsoft.com/office/officeart/2005/8/layout/cycle2"/>
    <dgm:cxn modelId="{07751A67-00E6-4576-8711-C933FAECE8CA}" type="presOf" srcId="{A302E31C-90E6-4E4A-892E-104F84236BC9}" destId="{15682B47-7AC1-4E95-BD3C-84134B8D3933}" srcOrd="1" destOrd="0" presId="urn:microsoft.com/office/officeart/2005/8/layout/cycle2"/>
    <dgm:cxn modelId="{B626D1A7-BC9C-48AD-B110-F136AED717C6}" type="presOf" srcId="{FB80E0DE-D5DE-4562-8DD1-419411A19F0D}" destId="{22C1545A-CB0C-45DE-ADAF-D09AC6CB2D95}" srcOrd="0" destOrd="0" presId="urn:microsoft.com/office/officeart/2005/8/layout/cycle2"/>
    <dgm:cxn modelId="{6A005ED7-750A-4580-891E-0FB32098BA3A}" type="presOf" srcId="{64527472-F186-42C6-805E-83C76C4CDEB4}" destId="{9899D511-0A01-4443-9CCE-97ECE4A4A4DA}" srcOrd="0" destOrd="0" presId="urn:microsoft.com/office/officeart/2005/8/layout/cycle2"/>
    <dgm:cxn modelId="{E3B248AC-AAB8-45B4-B85E-4DFB47015D55}" type="presOf" srcId="{692B95DB-76ED-4E8E-ABBE-9100FD0E0749}" destId="{DC00635B-69AB-4A89-B695-94C16C25994A}" srcOrd="0" destOrd="0" presId="urn:microsoft.com/office/officeart/2005/8/layout/cycle2"/>
    <dgm:cxn modelId="{7AF778F8-AA90-49A1-9C5C-FF3E485D5DE5}" type="presParOf" srcId="{0912C1AE-191B-437C-9294-DF3ED3D7DF97}" destId="{89B1EABB-7806-4245-9FED-9BFEFCC58AF9}" srcOrd="0" destOrd="0" presId="urn:microsoft.com/office/officeart/2005/8/layout/cycle2"/>
    <dgm:cxn modelId="{672AE191-47E8-4F58-9E39-592ECDD6356F}" type="presParOf" srcId="{0912C1AE-191B-437C-9294-DF3ED3D7DF97}" destId="{04572917-9EEF-4DF0-ADB4-56381FAB0F73}" srcOrd="1" destOrd="0" presId="urn:microsoft.com/office/officeart/2005/8/layout/cycle2"/>
    <dgm:cxn modelId="{E0FFC952-135E-47FE-AC27-CA7DEAECCB98}" type="presParOf" srcId="{04572917-9EEF-4DF0-ADB4-56381FAB0F73}" destId="{9F21312D-0BE9-42D0-8D66-C7AB166B8CC6}" srcOrd="0" destOrd="0" presId="urn:microsoft.com/office/officeart/2005/8/layout/cycle2"/>
    <dgm:cxn modelId="{DF0E276E-7C6B-4B88-91AB-2D7150AD67C3}" type="presParOf" srcId="{0912C1AE-191B-437C-9294-DF3ED3D7DF97}" destId="{DC00635B-69AB-4A89-B695-94C16C25994A}" srcOrd="2" destOrd="0" presId="urn:microsoft.com/office/officeart/2005/8/layout/cycle2"/>
    <dgm:cxn modelId="{3C457FD4-1FD4-4C68-A1B5-4D1042E6255F}" type="presParOf" srcId="{0912C1AE-191B-437C-9294-DF3ED3D7DF97}" destId="{5BEAF6BC-3F10-47AF-A19F-58204D2DC89E}" srcOrd="3" destOrd="0" presId="urn:microsoft.com/office/officeart/2005/8/layout/cycle2"/>
    <dgm:cxn modelId="{5F04D788-FC64-4DBC-A930-35B6FFAC027D}" type="presParOf" srcId="{5BEAF6BC-3F10-47AF-A19F-58204D2DC89E}" destId="{EBA57BCB-55F6-43A6-9BE4-A52713F3C62A}" srcOrd="0" destOrd="0" presId="urn:microsoft.com/office/officeart/2005/8/layout/cycle2"/>
    <dgm:cxn modelId="{0AF5449E-083F-4B75-8D8B-68281EF08381}" type="presParOf" srcId="{0912C1AE-191B-437C-9294-DF3ED3D7DF97}" destId="{14C9DAA1-2FC3-4896-8AA5-4E708A5490C1}" srcOrd="4" destOrd="0" presId="urn:microsoft.com/office/officeart/2005/8/layout/cycle2"/>
    <dgm:cxn modelId="{36991E50-1081-42F1-ADF8-528A59DA35F2}" type="presParOf" srcId="{0912C1AE-191B-437C-9294-DF3ED3D7DF97}" destId="{51538CEC-0E6D-4686-A074-AD868D5FA262}" srcOrd="5" destOrd="0" presId="urn:microsoft.com/office/officeart/2005/8/layout/cycle2"/>
    <dgm:cxn modelId="{AA51258A-86D1-466D-BA4A-88DAC57AA361}" type="presParOf" srcId="{51538CEC-0E6D-4686-A074-AD868D5FA262}" destId="{15682B47-7AC1-4E95-BD3C-84134B8D3933}" srcOrd="0" destOrd="0" presId="urn:microsoft.com/office/officeart/2005/8/layout/cycle2"/>
    <dgm:cxn modelId="{5DC33B6D-FCDC-4245-A2ED-9CDA09649449}" type="presParOf" srcId="{0912C1AE-191B-437C-9294-DF3ED3D7DF97}" destId="{9899D511-0A01-4443-9CCE-97ECE4A4A4DA}" srcOrd="6" destOrd="0" presId="urn:microsoft.com/office/officeart/2005/8/layout/cycle2"/>
    <dgm:cxn modelId="{7A13A2DA-2519-4B31-8A2C-E76B769E0B09}" type="presParOf" srcId="{0912C1AE-191B-437C-9294-DF3ED3D7DF97}" destId="{8FCE0E65-7F6C-479C-A288-634C768F8D22}" srcOrd="7" destOrd="0" presId="urn:microsoft.com/office/officeart/2005/8/layout/cycle2"/>
    <dgm:cxn modelId="{96E8D353-2506-4A3E-BF72-75B1025B3854}" type="presParOf" srcId="{8FCE0E65-7F6C-479C-A288-634C768F8D22}" destId="{BBF6F7BA-6250-44E2-B4ED-026CED9A7219}" srcOrd="0" destOrd="0" presId="urn:microsoft.com/office/officeart/2005/8/layout/cycle2"/>
    <dgm:cxn modelId="{362D1E60-E99F-4209-BA10-20B76CE08C48}" type="presParOf" srcId="{0912C1AE-191B-437C-9294-DF3ED3D7DF97}" destId="{76CD0A49-7B99-4EB2-B96F-750266EE9946}" srcOrd="8" destOrd="0" presId="urn:microsoft.com/office/officeart/2005/8/layout/cycle2"/>
    <dgm:cxn modelId="{53EA9246-B0BD-4DE5-B056-8794D2A64C56}" type="presParOf" srcId="{0912C1AE-191B-437C-9294-DF3ED3D7DF97}" destId="{22C1545A-CB0C-45DE-ADAF-D09AC6CB2D95}" srcOrd="9" destOrd="0" presId="urn:microsoft.com/office/officeart/2005/8/layout/cycle2"/>
    <dgm:cxn modelId="{E3FB4B9C-D267-4F0D-AB4D-402FAD02B95A}" type="presParOf" srcId="{22C1545A-CB0C-45DE-ADAF-D09AC6CB2D95}" destId="{63687CB9-8131-4442-A085-78D0B0F152C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B1EABB-7806-4245-9FED-9BFEFCC58AF9}">
      <dsp:nvSpPr>
        <dsp:cNvPr id="0" name=""/>
        <dsp:cNvSpPr/>
      </dsp:nvSpPr>
      <dsp:spPr>
        <a:xfrm>
          <a:off x="1019502" y="295"/>
          <a:ext cx="504938" cy="50493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1093448" y="74241"/>
        <a:ext cx="357046" cy="357046"/>
      </dsp:txXfrm>
    </dsp:sp>
    <dsp:sp modelId="{04572917-9EEF-4DF0-ADB4-56381FAB0F73}">
      <dsp:nvSpPr>
        <dsp:cNvPr id="0" name=""/>
        <dsp:cNvSpPr/>
      </dsp:nvSpPr>
      <dsp:spPr>
        <a:xfrm rot="2160000">
          <a:off x="1508456" y="388093"/>
          <a:ext cx="134118" cy="1704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512298" y="410351"/>
        <a:ext cx="93883" cy="102250"/>
      </dsp:txXfrm>
    </dsp:sp>
    <dsp:sp modelId="{DC00635B-69AB-4A89-B695-94C16C25994A}">
      <dsp:nvSpPr>
        <dsp:cNvPr id="0" name=""/>
        <dsp:cNvSpPr/>
      </dsp:nvSpPr>
      <dsp:spPr>
        <a:xfrm>
          <a:off x="1632731" y="445832"/>
          <a:ext cx="504938" cy="504938"/>
        </a:xfrm>
        <a:prstGeom prst="ellipse">
          <a:avLst/>
        </a:prstGeom>
        <a:solidFill>
          <a:schemeClr val="accent2">
            <a:hueOff val="2629593"/>
            <a:satOff val="-15474"/>
            <a:lumOff val="589"/>
            <a:alphaOff val="0"/>
          </a:schemeClr>
        </a:solidFill>
        <a:ln w="28575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1706677" y="519778"/>
        <a:ext cx="357046" cy="357046"/>
      </dsp:txXfrm>
    </dsp:sp>
    <dsp:sp modelId="{5BEAF6BC-3F10-47AF-A19F-58204D2DC89E}">
      <dsp:nvSpPr>
        <dsp:cNvPr id="0" name=""/>
        <dsp:cNvSpPr/>
      </dsp:nvSpPr>
      <dsp:spPr>
        <a:xfrm rot="6480000">
          <a:off x="1702198" y="969930"/>
          <a:ext cx="134118" cy="1704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629593"/>
            <a:satOff val="-15474"/>
            <a:lumOff val="58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0800000">
        <a:off x="1728532" y="984880"/>
        <a:ext cx="93883" cy="102250"/>
      </dsp:txXfrm>
    </dsp:sp>
    <dsp:sp modelId="{14C9DAA1-2FC3-4896-8AA5-4E708A5490C1}">
      <dsp:nvSpPr>
        <dsp:cNvPr id="0" name=""/>
        <dsp:cNvSpPr/>
      </dsp:nvSpPr>
      <dsp:spPr>
        <a:xfrm>
          <a:off x="1398499" y="1166726"/>
          <a:ext cx="504938" cy="504938"/>
        </a:xfrm>
        <a:prstGeom prst="ellipse">
          <a:avLst/>
        </a:prstGeom>
        <a:solidFill>
          <a:srgbClr val="FFFF00"/>
        </a:solidFill>
        <a:ln w="28575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1472445" y="1240672"/>
        <a:ext cx="357046" cy="357046"/>
      </dsp:txXfrm>
    </dsp:sp>
    <dsp:sp modelId="{51538CEC-0E6D-4686-A074-AD868D5FA262}">
      <dsp:nvSpPr>
        <dsp:cNvPr id="0" name=""/>
        <dsp:cNvSpPr/>
      </dsp:nvSpPr>
      <dsp:spPr>
        <a:xfrm rot="10800000">
          <a:off x="1208708" y="1333986"/>
          <a:ext cx="134118" cy="1704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259187"/>
            <a:satOff val="-30948"/>
            <a:lumOff val="11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0800000">
        <a:off x="1248943" y="1368069"/>
        <a:ext cx="93883" cy="102250"/>
      </dsp:txXfrm>
    </dsp:sp>
    <dsp:sp modelId="{9899D511-0A01-4443-9CCE-97ECE4A4A4DA}">
      <dsp:nvSpPr>
        <dsp:cNvPr id="0" name=""/>
        <dsp:cNvSpPr/>
      </dsp:nvSpPr>
      <dsp:spPr>
        <a:xfrm>
          <a:off x="640506" y="1166726"/>
          <a:ext cx="504938" cy="504938"/>
        </a:xfrm>
        <a:prstGeom prst="ellipse">
          <a:avLst/>
        </a:prstGeom>
        <a:solidFill>
          <a:srgbClr val="0070C0"/>
        </a:solidFill>
        <a:ln w="2857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714452" y="1240672"/>
        <a:ext cx="357046" cy="357046"/>
      </dsp:txXfrm>
    </dsp:sp>
    <dsp:sp modelId="{8FCE0E65-7F6C-479C-A288-634C768F8D22}">
      <dsp:nvSpPr>
        <dsp:cNvPr id="0" name=""/>
        <dsp:cNvSpPr/>
      </dsp:nvSpPr>
      <dsp:spPr>
        <a:xfrm rot="15120000">
          <a:off x="709973" y="977150"/>
          <a:ext cx="134118" cy="1704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7888781"/>
            <a:satOff val="-46421"/>
            <a:lumOff val="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0800000">
        <a:off x="736307" y="1030366"/>
        <a:ext cx="93883" cy="102250"/>
      </dsp:txXfrm>
    </dsp:sp>
    <dsp:sp modelId="{76CD0A49-7B99-4EB2-B96F-750266EE9946}">
      <dsp:nvSpPr>
        <dsp:cNvPr id="0" name=""/>
        <dsp:cNvSpPr/>
      </dsp:nvSpPr>
      <dsp:spPr>
        <a:xfrm>
          <a:off x="406274" y="445832"/>
          <a:ext cx="504938" cy="504938"/>
        </a:xfrm>
        <a:prstGeom prst="ellipse">
          <a:avLst/>
        </a:prstGeom>
        <a:solidFill>
          <a:schemeClr val="accent5"/>
        </a:solidFill>
        <a:ln w="28575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480220" y="519778"/>
        <a:ext cx="357046" cy="357046"/>
      </dsp:txXfrm>
    </dsp:sp>
    <dsp:sp modelId="{22C1545A-CB0C-45DE-ADAF-D09AC6CB2D95}">
      <dsp:nvSpPr>
        <dsp:cNvPr id="0" name=""/>
        <dsp:cNvSpPr/>
      </dsp:nvSpPr>
      <dsp:spPr>
        <a:xfrm rot="19440000">
          <a:off x="895227" y="392555"/>
          <a:ext cx="134118" cy="17041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0518374"/>
            <a:satOff val="-61895"/>
            <a:lumOff val="235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899069" y="438463"/>
        <a:ext cx="93883" cy="1022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http://www.o-detstve.ru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3A838-5A9E-41CB-9325-5A5749BAC303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/>
              <a:t>IV Всероссиский дистанционный конкурс "Мастер мультимедийных технологий"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739BB2-A696-4464-BFBB-DD001CCDE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47480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http://www.o-detstve.ru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870C9-EF95-4D2D-A951-954ECD3DC79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/>
              <a:t>IV Всероссиский дистанционный конкурс "Мастер мультимедийных технологий"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50BF75-BAF4-4D87-884C-F703F08706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92925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http://www.o-detstve.ru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312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ED2AF-9BCF-4284-9208-C4F093EFD532}" type="datetime1">
              <a:rPr lang="ru-RU" smtClean="0"/>
              <a:t>12.12.2019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FD646-4D12-4C0D-AFF8-528CE312ADA8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7A409-3382-4BF0-9DE7-BA3CB1B1C1BD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3C8F-87F6-43B0-A584-17E819FEE20F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BC043-B601-49D1-99A6-8BEF4F980D06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F85F-A4D0-4223-9F45-846D193A2480}" type="datetime1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DCB74-09F6-439F-81D1-564AEA1A4B35}" type="datetime1">
              <a:rPr lang="ru-RU" smtClean="0"/>
              <a:t>12.12.2019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2AECF-B982-4D5D-B9B5-6FD6368C8E7E}" type="datetime1">
              <a:rPr lang="ru-RU" smtClean="0"/>
              <a:t>12.12.2019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934A4-EC56-4AEC-9F3C-12443077F591}" type="datetime1">
              <a:rPr lang="ru-RU" smtClean="0"/>
              <a:t>12.12.2019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639A1-099F-4DE9-B729-9461A7DB2AAD}" type="datetime1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28FB7-EBA8-44F7-A82E-F21231B60628}" type="datetime1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C2C0EF4-71B2-40F4-BC25-32623632DDC9}" type="datetime1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ru-RU"/>
              <a:t>IV Всероссийский дистанционный конкурс "Мастер мультимедийных технологий"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A3F057F-A1EB-4BF4-94D5-DBD8E976FDE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sldNum="0"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" Target="slide7.xml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microsoft.com/office/2007/relationships/hdphoto" Target="../media/hdphoto4.wdp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6.jpeg"/><Relationship Id="rId9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13" Type="http://schemas.openxmlformats.org/officeDocument/2006/relationships/image" Target="../media/image17.png"/><Relationship Id="rId18" Type="http://schemas.microsoft.com/office/2007/relationships/hdphoto" Target="../media/hdphoto12.wdp"/><Relationship Id="rId3" Type="http://schemas.openxmlformats.org/officeDocument/2006/relationships/image" Target="../media/image12.png"/><Relationship Id="rId21" Type="http://schemas.openxmlformats.org/officeDocument/2006/relationships/image" Target="../media/image21.png"/><Relationship Id="rId7" Type="http://schemas.openxmlformats.org/officeDocument/2006/relationships/image" Target="../media/image14.png"/><Relationship Id="rId12" Type="http://schemas.microsoft.com/office/2007/relationships/hdphoto" Target="../media/hdphoto9.wdp"/><Relationship Id="rId17" Type="http://schemas.openxmlformats.org/officeDocument/2006/relationships/image" Target="../media/image19.png"/><Relationship Id="rId2" Type="http://schemas.openxmlformats.org/officeDocument/2006/relationships/image" Target="../media/image11.jpg"/><Relationship Id="rId16" Type="http://schemas.microsoft.com/office/2007/relationships/hdphoto" Target="../media/hdphoto11.wdp"/><Relationship Id="rId20" Type="http://schemas.microsoft.com/office/2007/relationships/hdphoto" Target="../media/hdphoto13.wdp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11" Type="http://schemas.openxmlformats.org/officeDocument/2006/relationships/image" Target="../media/image16.png"/><Relationship Id="rId5" Type="http://schemas.openxmlformats.org/officeDocument/2006/relationships/image" Target="../media/image13.png"/><Relationship Id="rId15" Type="http://schemas.openxmlformats.org/officeDocument/2006/relationships/image" Target="../media/image18.png"/><Relationship Id="rId10" Type="http://schemas.microsoft.com/office/2007/relationships/hdphoto" Target="../media/hdphoto8.wdp"/><Relationship Id="rId19" Type="http://schemas.openxmlformats.org/officeDocument/2006/relationships/image" Target="../media/image20.png"/><Relationship Id="rId4" Type="http://schemas.microsoft.com/office/2007/relationships/hdphoto" Target="../media/hdphoto5.wdp"/><Relationship Id="rId9" Type="http://schemas.openxmlformats.org/officeDocument/2006/relationships/image" Target="../media/image15.png"/><Relationship Id="rId14" Type="http://schemas.microsoft.com/office/2007/relationships/hdphoto" Target="../media/hdphoto10.wdp"/><Relationship Id="rId22" Type="http://schemas.microsoft.com/office/2007/relationships/hdphoto" Target="../media/hdphoto14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microsoft.com/office/2007/relationships/hdphoto" Target="../media/hdphoto20.wdp"/><Relationship Id="rId18" Type="http://schemas.openxmlformats.org/officeDocument/2006/relationships/image" Target="../media/image30.png"/><Relationship Id="rId26" Type="http://schemas.openxmlformats.org/officeDocument/2006/relationships/image" Target="../media/image34.png"/><Relationship Id="rId3" Type="http://schemas.microsoft.com/office/2007/relationships/hdphoto" Target="../media/hdphoto15.wdp"/><Relationship Id="rId21" Type="http://schemas.microsoft.com/office/2007/relationships/hdphoto" Target="../media/hdphoto24.wdp"/><Relationship Id="rId7" Type="http://schemas.microsoft.com/office/2007/relationships/hdphoto" Target="../media/hdphoto17.wdp"/><Relationship Id="rId12" Type="http://schemas.openxmlformats.org/officeDocument/2006/relationships/image" Target="../media/image27.png"/><Relationship Id="rId17" Type="http://schemas.microsoft.com/office/2007/relationships/hdphoto" Target="../media/hdphoto22.wdp"/><Relationship Id="rId25" Type="http://schemas.microsoft.com/office/2007/relationships/hdphoto" Target="../media/hdphoto26.wdp"/><Relationship Id="rId2" Type="http://schemas.openxmlformats.org/officeDocument/2006/relationships/image" Target="../media/image22.png"/><Relationship Id="rId16" Type="http://schemas.openxmlformats.org/officeDocument/2006/relationships/image" Target="../media/image29.png"/><Relationship Id="rId20" Type="http://schemas.openxmlformats.org/officeDocument/2006/relationships/image" Target="../media/image31.png"/><Relationship Id="rId29" Type="http://schemas.microsoft.com/office/2007/relationships/hdphoto" Target="../media/hdphoto28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microsoft.com/office/2007/relationships/hdphoto" Target="../media/hdphoto19.wdp"/><Relationship Id="rId24" Type="http://schemas.openxmlformats.org/officeDocument/2006/relationships/image" Target="../media/image33.png"/><Relationship Id="rId5" Type="http://schemas.microsoft.com/office/2007/relationships/hdphoto" Target="../media/hdphoto16.wdp"/><Relationship Id="rId15" Type="http://schemas.microsoft.com/office/2007/relationships/hdphoto" Target="../media/hdphoto21.wdp"/><Relationship Id="rId23" Type="http://schemas.microsoft.com/office/2007/relationships/hdphoto" Target="../media/hdphoto25.wdp"/><Relationship Id="rId28" Type="http://schemas.openxmlformats.org/officeDocument/2006/relationships/image" Target="../media/image35.png"/><Relationship Id="rId10" Type="http://schemas.openxmlformats.org/officeDocument/2006/relationships/image" Target="../media/image26.png"/><Relationship Id="rId19" Type="http://schemas.microsoft.com/office/2007/relationships/hdphoto" Target="../media/hdphoto23.wdp"/><Relationship Id="rId4" Type="http://schemas.openxmlformats.org/officeDocument/2006/relationships/image" Target="../media/image23.png"/><Relationship Id="rId9" Type="http://schemas.microsoft.com/office/2007/relationships/hdphoto" Target="../media/hdphoto18.wdp"/><Relationship Id="rId14" Type="http://schemas.openxmlformats.org/officeDocument/2006/relationships/image" Target="../media/image28.png"/><Relationship Id="rId22" Type="http://schemas.openxmlformats.org/officeDocument/2006/relationships/image" Target="../media/image32.png"/><Relationship Id="rId27" Type="http://schemas.microsoft.com/office/2007/relationships/hdphoto" Target="../media/hdphoto27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1.wdp"/><Relationship Id="rId13" Type="http://schemas.openxmlformats.org/officeDocument/2006/relationships/image" Target="../media/image42.png"/><Relationship Id="rId18" Type="http://schemas.microsoft.com/office/2007/relationships/hdphoto" Target="../media/hdphoto36.wdp"/><Relationship Id="rId3" Type="http://schemas.openxmlformats.org/officeDocument/2006/relationships/image" Target="../media/image37.png"/><Relationship Id="rId7" Type="http://schemas.openxmlformats.org/officeDocument/2006/relationships/image" Target="../media/image39.png"/><Relationship Id="rId12" Type="http://schemas.microsoft.com/office/2007/relationships/hdphoto" Target="../media/hdphoto33.wdp"/><Relationship Id="rId17" Type="http://schemas.openxmlformats.org/officeDocument/2006/relationships/image" Target="../media/image44.png"/><Relationship Id="rId2" Type="http://schemas.openxmlformats.org/officeDocument/2006/relationships/image" Target="../media/image36.jpeg"/><Relationship Id="rId16" Type="http://schemas.microsoft.com/office/2007/relationships/hdphoto" Target="../media/hdphoto35.wdp"/><Relationship Id="rId20" Type="http://schemas.microsoft.com/office/2007/relationships/hdphoto" Target="../media/hdphoto37.wdp"/><Relationship Id="rId1" Type="http://schemas.openxmlformats.org/officeDocument/2006/relationships/slideLayout" Target="../slideLayouts/slideLayout7.xml"/><Relationship Id="rId6" Type="http://schemas.microsoft.com/office/2007/relationships/hdphoto" Target="../media/hdphoto30.wdp"/><Relationship Id="rId11" Type="http://schemas.openxmlformats.org/officeDocument/2006/relationships/image" Target="../media/image41.png"/><Relationship Id="rId5" Type="http://schemas.openxmlformats.org/officeDocument/2006/relationships/image" Target="../media/image38.png"/><Relationship Id="rId15" Type="http://schemas.openxmlformats.org/officeDocument/2006/relationships/image" Target="../media/image43.png"/><Relationship Id="rId10" Type="http://schemas.microsoft.com/office/2007/relationships/hdphoto" Target="../media/hdphoto32.wdp"/><Relationship Id="rId19" Type="http://schemas.openxmlformats.org/officeDocument/2006/relationships/image" Target="../media/image45.png"/><Relationship Id="rId4" Type="http://schemas.microsoft.com/office/2007/relationships/hdphoto" Target="../media/hdphoto29.wdp"/><Relationship Id="rId9" Type="http://schemas.openxmlformats.org/officeDocument/2006/relationships/image" Target="../media/image40.png"/><Relationship Id="rId14" Type="http://schemas.microsoft.com/office/2007/relationships/hdphoto" Target="../media/hdphoto34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microsoft.com/office/2007/relationships/hdphoto" Target="../media/hdphoto43.wdp"/><Relationship Id="rId18" Type="http://schemas.openxmlformats.org/officeDocument/2006/relationships/image" Target="../media/image29.png"/><Relationship Id="rId26" Type="http://schemas.openxmlformats.org/officeDocument/2006/relationships/image" Target="../media/image34.png"/><Relationship Id="rId3" Type="http://schemas.microsoft.com/office/2007/relationships/hdphoto" Target="../media/hdphoto38.wdp"/><Relationship Id="rId21" Type="http://schemas.microsoft.com/office/2007/relationships/hdphoto" Target="../media/hdphoto24.wdp"/><Relationship Id="rId7" Type="http://schemas.microsoft.com/office/2007/relationships/hdphoto" Target="../media/hdphoto40.wdp"/><Relationship Id="rId12" Type="http://schemas.openxmlformats.org/officeDocument/2006/relationships/image" Target="../media/image51.png"/><Relationship Id="rId17" Type="http://schemas.microsoft.com/office/2007/relationships/hdphoto" Target="../media/hdphoto45.wdp"/><Relationship Id="rId25" Type="http://schemas.microsoft.com/office/2007/relationships/hdphoto" Target="../media/hdphoto20.wdp"/><Relationship Id="rId2" Type="http://schemas.openxmlformats.org/officeDocument/2006/relationships/image" Target="../media/image46.png"/><Relationship Id="rId16" Type="http://schemas.openxmlformats.org/officeDocument/2006/relationships/image" Target="../media/image53.png"/><Relationship Id="rId20" Type="http://schemas.openxmlformats.org/officeDocument/2006/relationships/image" Target="../media/image31.png"/><Relationship Id="rId29" Type="http://schemas.microsoft.com/office/2007/relationships/hdphoto" Target="../media/hdphoto28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11" Type="http://schemas.microsoft.com/office/2007/relationships/hdphoto" Target="../media/hdphoto42.wdp"/><Relationship Id="rId24" Type="http://schemas.openxmlformats.org/officeDocument/2006/relationships/image" Target="../media/image27.png"/><Relationship Id="rId5" Type="http://schemas.microsoft.com/office/2007/relationships/hdphoto" Target="../media/hdphoto39.wdp"/><Relationship Id="rId15" Type="http://schemas.microsoft.com/office/2007/relationships/hdphoto" Target="../media/hdphoto44.wdp"/><Relationship Id="rId23" Type="http://schemas.microsoft.com/office/2007/relationships/hdphoto" Target="../media/hdphoto21.wdp"/><Relationship Id="rId28" Type="http://schemas.openxmlformats.org/officeDocument/2006/relationships/image" Target="../media/image35.png"/><Relationship Id="rId10" Type="http://schemas.openxmlformats.org/officeDocument/2006/relationships/image" Target="../media/image50.png"/><Relationship Id="rId19" Type="http://schemas.microsoft.com/office/2007/relationships/hdphoto" Target="../media/hdphoto22.wdp"/><Relationship Id="rId4" Type="http://schemas.openxmlformats.org/officeDocument/2006/relationships/image" Target="../media/image47.png"/><Relationship Id="rId9" Type="http://schemas.microsoft.com/office/2007/relationships/hdphoto" Target="../media/hdphoto41.wdp"/><Relationship Id="rId14" Type="http://schemas.openxmlformats.org/officeDocument/2006/relationships/image" Target="../media/image52.png"/><Relationship Id="rId22" Type="http://schemas.openxmlformats.org/officeDocument/2006/relationships/image" Target="../media/image28.png"/><Relationship Id="rId27" Type="http://schemas.microsoft.com/office/2007/relationships/hdphoto" Target="../media/hdphoto27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diagramLayout" Target="../diagrams/layout1.xml"/><Relationship Id="rId18" Type="http://schemas.microsoft.com/office/2007/relationships/hdphoto" Target="../media/hdphoto51.wdp"/><Relationship Id="rId26" Type="http://schemas.microsoft.com/office/2007/relationships/hdphoto" Target="../media/hdphoto54.wdp"/><Relationship Id="rId3" Type="http://schemas.microsoft.com/office/2007/relationships/hdphoto" Target="../media/hdphoto46.wdp"/><Relationship Id="rId21" Type="http://schemas.openxmlformats.org/officeDocument/2006/relationships/image" Target="../media/image62.png"/><Relationship Id="rId7" Type="http://schemas.microsoft.com/office/2007/relationships/hdphoto" Target="../media/hdphoto48.wdp"/><Relationship Id="rId12" Type="http://schemas.openxmlformats.org/officeDocument/2006/relationships/diagramData" Target="../diagrams/data1.xml"/><Relationship Id="rId17" Type="http://schemas.openxmlformats.org/officeDocument/2006/relationships/image" Target="../media/image59.png"/><Relationship Id="rId25" Type="http://schemas.openxmlformats.org/officeDocument/2006/relationships/image" Target="../media/image64.png"/><Relationship Id="rId2" Type="http://schemas.openxmlformats.org/officeDocument/2006/relationships/image" Target="../media/image54.png"/><Relationship Id="rId16" Type="http://schemas.microsoft.com/office/2007/relationships/diagramDrawing" Target="../diagrams/drawing1.xml"/><Relationship Id="rId20" Type="http://schemas.openxmlformats.org/officeDocument/2006/relationships/image" Target="../media/image61.jpeg"/><Relationship Id="rId29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11" Type="http://schemas.microsoft.com/office/2007/relationships/hdphoto" Target="../media/hdphoto50.wdp"/><Relationship Id="rId24" Type="http://schemas.microsoft.com/office/2007/relationships/hdphoto" Target="../media/hdphoto53.wdp"/><Relationship Id="rId5" Type="http://schemas.microsoft.com/office/2007/relationships/hdphoto" Target="../media/hdphoto47.wdp"/><Relationship Id="rId15" Type="http://schemas.openxmlformats.org/officeDocument/2006/relationships/diagramColors" Target="../diagrams/colors1.xml"/><Relationship Id="rId23" Type="http://schemas.openxmlformats.org/officeDocument/2006/relationships/image" Target="../media/image63.png"/><Relationship Id="rId28" Type="http://schemas.microsoft.com/office/2007/relationships/hdphoto" Target="../media/hdphoto55.wdp"/><Relationship Id="rId10" Type="http://schemas.openxmlformats.org/officeDocument/2006/relationships/image" Target="../media/image58.png"/><Relationship Id="rId19" Type="http://schemas.openxmlformats.org/officeDocument/2006/relationships/image" Target="../media/image60.jpeg"/><Relationship Id="rId4" Type="http://schemas.openxmlformats.org/officeDocument/2006/relationships/image" Target="../media/image55.png"/><Relationship Id="rId9" Type="http://schemas.microsoft.com/office/2007/relationships/hdphoto" Target="../media/hdphoto49.wdp"/><Relationship Id="rId14" Type="http://schemas.openxmlformats.org/officeDocument/2006/relationships/diagramQuickStyle" Target="../diagrams/quickStyle1.xml"/><Relationship Id="rId22" Type="http://schemas.microsoft.com/office/2007/relationships/hdphoto" Target="../media/hdphoto52.wdp"/><Relationship Id="rId27" Type="http://schemas.openxmlformats.org/officeDocument/2006/relationships/image" Target="../media/image65.png"/><Relationship Id="rId30" Type="http://schemas.microsoft.com/office/2007/relationships/hdphoto" Target="../media/hdphoto56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7.wdp"/><Relationship Id="rId7" Type="http://schemas.openxmlformats.org/officeDocument/2006/relationships/hyperlink" Target="http://www.podaistom.ru/blog.php?jdvx=vkladka&amp;jlrs=590-ovoschnye-pyure-dlya-detey-recepty.html" TargetMode="External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llforchildren.ru/pictures/smeshar.php?page=4http://allforchildren.ru/pictures/smeshar.php?page=4" TargetMode="External"/><Relationship Id="rId5" Type="http://schemas.openxmlformats.org/officeDocument/2006/relationships/hyperlink" Target="http://foto.meta.ua/1681717.image" TargetMode="External"/><Relationship Id="rId4" Type="http://schemas.openxmlformats.org/officeDocument/2006/relationships/hyperlink" Target="http://www.liveinternet.ru/users/3218222/post124501159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2789" y="206374"/>
            <a:ext cx="8161307" cy="1301708"/>
          </a:xfrm>
          <a:scene3d>
            <a:camera prst="orthographicFront"/>
            <a:lightRig rig="flat" dir="tl">
              <a:rot lat="0" lon="0" rev="6600000"/>
            </a:lightRig>
          </a:scene3d>
          <a:sp3d>
            <a:bevelT prst="angle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саду ли, в огороде у </a:t>
            </a:r>
            <a:r>
              <a:rPr lang="ru-RU" sz="4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Копатыча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4326" y="5710531"/>
            <a:ext cx="5904656" cy="864096"/>
          </a:xfrm>
        </p:spPr>
        <p:txBody>
          <a:bodyPr>
            <a:normAutofit lnSpcReduction="10000"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Подготовила воспитатель </a:t>
            </a:r>
            <a:r>
              <a:rPr lang="ru-RU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Житина</a:t>
            </a:r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Инна Валериевна</a:t>
            </a:r>
          </a:p>
          <a:p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ГБДОУ д/с №92 Калининского района </a:t>
            </a:r>
          </a:p>
          <a:p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Санкт-Петербурга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98" b="89932" l="10000" r="94063">
                        <a14:foregroundMark x1="64688" y1="29010" x2="64219" y2="33618"/>
                        <a14:foregroundMark x1="65313" y1="29010" x2="68438" y2="38055"/>
                        <a14:foregroundMark x1="73594" y1="31570" x2="72813" y2="320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933" y="2657417"/>
            <a:ext cx="1858820" cy="17019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333" b="90000" l="4425" r="100000">
                        <a14:foregroundMark x1="37168" y1="24667" x2="30088" y2="32667"/>
                        <a14:foregroundMark x1="52212" y1="32000" x2="40708" y2="34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1948" y="3789040"/>
            <a:ext cx="1183878" cy="15715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3582034"/>
            <a:ext cx="2072972" cy="15547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01323" y="2073497"/>
            <a:ext cx="52565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Интерактивное пособие </a:t>
            </a:r>
          </a:p>
          <a:p>
            <a:pPr algn="ctr"/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познавательно-речевому развитию для </a:t>
            </a:r>
          </a:p>
          <a:p>
            <a:pPr algn="ctr"/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старшего дошкольного возраста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2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7529" y="1318330"/>
            <a:ext cx="2417373" cy="16819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scene3d>
            <a:camera prst="perspectiveFront"/>
            <a:lightRig rig="threePt" dir="t"/>
          </a:scene3d>
          <a:sp3d>
            <a:bevelT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9079" y="2307025"/>
            <a:ext cx="2049848" cy="1849018"/>
          </a:xfrm>
          <a:prstGeom prst="rect">
            <a:avLst/>
          </a:prstGeom>
        </p:spPr>
      </p:pic>
      <p:pic>
        <p:nvPicPr>
          <p:cNvPr id="4" name="Рисунок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931" y="1352290"/>
            <a:ext cx="2288893" cy="17166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orthographicFron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Выноска-облако 4"/>
          <p:cNvSpPr/>
          <p:nvPr/>
        </p:nvSpPr>
        <p:spPr>
          <a:xfrm>
            <a:off x="3088926" y="309752"/>
            <a:ext cx="2717658" cy="1493198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Куда хотите отправиться?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61778" y="5493714"/>
            <a:ext cx="3298153" cy="81800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Интересные задания от </a:t>
            </a:r>
            <a:r>
              <a:rPr lang="ru-RU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" action="ppaction://noaction"/>
              </a:rPr>
              <a:t>Копатыча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386104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ОГОРОД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56176" y="386104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САД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286" b="89286" l="9649" r="991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39539" y="5867952"/>
            <a:ext cx="614023" cy="7582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615" b="89904" l="9633" r="89908">
                        <a14:backgroundMark x1="70183" y1="83654" x2="70183" y2="83654"/>
                        <a14:backgroundMark x1="71560" y1="78365" x2="69266" y2="81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12360" y="5084574"/>
            <a:ext cx="908402" cy="869518"/>
          </a:xfrm>
          <a:prstGeom prst="rect">
            <a:avLst/>
          </a:prstGeom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755576" y="4272864"/>
            <a:ext cx="720081" cy="72008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711361" y="4474267"/>
            <a:ext cx="1888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Листать слайды</a:t>
            </a:r>
          </a:p>
        </p:txBody>
      </p:sp>
      <p:sp>
        <p:nvSpPr>
          <p:cNvPr id="14" name="Управляющая кнопка: справка 13">
            <a:hlinkClick r:id="" action="ppaction://noaction" highlightClick="1"/>
          </p:cNvPr>
          <p:cNvSpPr/>
          <p:nvPr/>
        </p:nvSpPr>
        <p:spPr>
          <a:xfrm>
            <a:off x="5679279" y="4263647"/>
            <a:ext cx="720081" cy="733667"/>
          </a:xfrm>
          <a:prstGeom prst="actionButtonHelp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85920" y="4489400"/>
            <a:ext cx="177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Узнать задание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69722" y="5347674"/>
            <a:ext cx="3492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убрать текст задания,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щелкните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нему мышкой.</a:t>
            </a:r>
          </a:p>
        </p:txBody>
      </p:sp>
    </p:spTree>
    <p:extLst>
      <p:ext uri="{BB962C8B-B14F-4D97-AF65-F5344CB8AC3E}">
        <p14:creationId xmlns:p14="http://schemas.microsoft.com/office/powerpoint/2010/main" val="331427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037E-6 L 0.07309 0.42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6" y="21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44444E-6 L -0.61736 0.2645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868" y="1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0833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31" b="93711" l="2116" r="957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8412" y="3122301"/>
            <a:ext cx="792088" cy="6601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3778" l="9524" r="9365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7944" y="2831916"/>
            <a:ext cx="612207" cy="10925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167" b="90000" l="9322" r="8898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4317" y="3028514"/>
            <a:ext cx="916244" cy="9388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454" b="98160" l="1563" r="898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489177">
            <a:off x="3644870" y="3606924"/>
            <a:ext cx="585401" cy="7456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621" b="95690" l="9091" r="8909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9720" y="3677136"/>
            <a:ext cx="526473" cy="550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286" b="89286" l="9649" r="991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45513" y="3400866"/>
            <a:ext cx="472899" cy="5839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333" b="90000" l="9934" r="953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57549">
            <a:off x="2945563" y="2850093"/>
            <a:ext cx="594149" cy="59021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154" y="3115060"/>
            <a:ext cx="926714" cy="78460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9" cstate="email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9375" b="89583" l="9778" r="94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416" y="3429000"/>
            <a:ext cx="938198" cy="799071"/>
          </a:xfrm>
          <a:prstGeom prst="rect">
            <a:avLst/>
          </a:prstGeom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533487" y="6309320"/>
            <a:ext cx="504056" cy="432048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812360" y="6309320"/>
            <a:ext cx="504056" cy="43204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1" cstate="email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9898" b="89932" l="10000" r="91719">
                        <a14:foregroundMark x1="66094" y1="29352" x2="62813" y2="34471"/>
                        <a14:foregroundMark x1="66250" y1="32423" x2="69844" y2="33959"/>
                        <a14:foregroundMark x1="71406" y1="33618" x2="78438" y2="33959"/>
                        <a14:foregroundMark x1="72344" y1="34471" x2="72344" y2="344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3407" t="10999" b="12007"/>
          <a:stretch/>
        </p:blipFill>
        <p:spPr>
          <a:xfrm>
            <a:off x="5868144" y="2780927"/>
            <a:ext cx="1857419" cy="1512169"/>
          </a:xfrm>
          <a:prstGeom prst="rect">
            <a:avLst/>
          </a:prstGeom>
        </p:spPr>
      </p:pic>
      <p:sp>
        <p:nvSpPr>
          <p:cNvPr id="17" name="Управляющая кнопка: справка 16">
            <a:hlinkClick r:id="" action="ppaction://noaction" highlightClick="1"/>
          </p:cNvPr>
          <p:cNvSpPr/>
          <p:nvPr/>
        </p:nvSpPr>
        <p:spPr>
          <a:xfrm>
            <a:off x="8316415" y="180621"/>
            <a:ext cx="604953" cy="512075"/>
          </a:xfrm>
          <a:prstGeom prst="actionButtonHelp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1403648" y="266856"/>
            <a:ext cx="6912767" cy="2078606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Здравствуйте, ребята! Это огород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Копатыча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. Он очень любит садить и выращивать овощи на своих грядках. Давайте расскажем , что же выросло в огороде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Копатыча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algn="ctr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Взрослый нажимает на кружок в нижнем правом углу, появляется </a:t>
            </a:r>
            <a:r>
              <a:rPr lang="ru-RU" sz="1600" dirty="0" err="1" smtClean="0">
                <a:solidFill>
                  <a:schemeClr val="accent5">
                    <a:lumMod val="75000"/>
                  </a:schemeClr>
                </a:solidFill>
              </a:rPr>
              <a:t>Копатыч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. Смотрите, ребята, вот и </a:t>
            </a:r>
            <a:r>
              <a:rPr lang="ru-RU" sz="1600" dirty="0" err="1" smtClean="0">
                <a:solidFill>
                  <a:schemeClr val="accent5">
                    <a:lumMod val="75000"/>
                  </a:schemeClr>
                </a:solidFill>
              </a:rPr>
              <a:t>Копатыч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 пришел собирать овощи со своего огорода. Давайте ему поможем.  Дети нажимают на овощ, и говорят фразу:  «Я положил в корзинку </a:t>
            </a:r>
            <a:r>
              <a:rPr lang="ru-RU" sz="1600" dirty="0" err="1" smtClean="0">
                <a:solidFill>
                  <a:schemeClr val="accent5">
                    <a:lumMod val="75000"/>
                  </a:schemeClr>
                </a:solidFill>
              </a:rPr>
              <a:t>Копатыча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 картошку.» и т.д.</a:t>
            </a:r>
            <a:endParaRPr lang="ru-RU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23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3526E-6 L -0.2875 0.046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75" y="23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16185E-6 L 0.0974 0.011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1" y="5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17919E-6 L 0.23489 -0.0383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36" y="-19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7341E-7 L 0.22466 0.0279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33" y="13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46821E-6 L 0.31753 -0.0173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68" y="-8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32948E-6 L 0.35105 -0.0446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52" y="-22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65896E-6 L 0.46962 0.02011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72" y="9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68208E-6 L 0.31094 0.0728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38" y="3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12139E-6 L 0.19496 0.04925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40" y="24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200" b="98400" l="1493" r="98507">
                        <a14:backgroundMark x1="89552" y1="89600" x2="71642" y2="91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3908" y="5127648"/>
            <a:ext cx="1245841" cy="1469704"/>
          </a:xfrm>
          <a:prstGeom prst="rect">
            <a:avLst/>
          </a:prstGeo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676455" y="6381328"/>
            <a:ext cx="432047" cy="432048"/>
          </a:xfrm>
          <a:prstGeom prst="actionButtonForwardNex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581" b="89770" l="1622" r="975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0131" y="621779"/>
            <a:ext cx="1393394" cy="14724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711" b="96495" l="5495" r="958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55115">
            <a:off x="5181034" y="4098053"/>
            <a:ext cx="1376479" cy="18340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684" b="89840" l="9934" r="897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1869" y="3051305"/>
            <a:ext cx="1027022" cy="12718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272" r="100000">
                        <a14:foregroundMark x1="16304" y1="45161" x2="26087" y2="49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18869"/>
          <a:stretch/>
        </p:blipFill>
        <p:spPr>
          <a:xfrm>
            <a:off x="1096381" y="5127647"/>
            <a:ext cx="1518296" cy="10376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777" y="3404535"/>
            <a:ext cx="1491465" cy="12627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8621" b="95690" l="9091" r="8909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96311" y="2353414"/>
            <a:ext cx="910616" cy="9529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5031" b="93711" l="2116" r="957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7449" y="2088819"/>
            <a:ext cx="1154891" cy="96248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1333" b="90000" l="9934" r="953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57549">
            <a:off x="907602" y="658264"/>
            <a:ext cx="1164675" cy="115696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9286" b="89286" l="9649" r="991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6974" y="1994637"/>
            <a:ext cx="1138815" cy="14063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2" cstate="email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9167" b="90000" l="9322" r="8898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1712" y="527537"/>
            <a:ext cx="1917997" cy="196535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4" cstate="screen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520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5632" y="260649"/>
            <a:ext cx="1024560" cy="107765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6" cstate="email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2454" b="98160" l="1563" r="898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489177">
            <a:off x="2518599" y="3318984"/>
            <a:ext cx="1016885" cy="129530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8" cstate="email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0" b="93778" l="9524" r="9365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72571">
            <a:off x="4967836" y="2600916"/>
            <a:ext cx="907637" cy="1619707"/>
          </a:xfrm>
          <a:prstGeom prst="rect">
            <a:avLst/>
          </a:prstGeom>
        </p:spPr>
      </p:pic>
      <p:sp>
        <p:nvSpPr>
          <p:cNvPr id="19" name="Управляющая кнопка: справка 18">
            <a:hlinkClick r:id="" action="ppaction://noaction" highlightClick="1"/>
          </p:cNvPr>
          <p:cNvSpPr/>
          <p:nvPr/>
        </p:nvSpPr>
        <p:spPr>
          <a:xfrm>
            <a:off x="8316415" y="180621"/>
            <a:ext cx="604953" cy="512075"/>
          </a:xfrm>
          <a:prstGeom prst="actionButtonHelp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6569" y="0"/>
            <a:ext cx="4630450" cy="126939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Помогите </a:t>
            </a:r>
            <a:r>
              <a:rPr lang="ru-RU" sz="1400" dirty="0" err="1">
                <a:solidFill>
                  <a:schemeClr val="accent5">
                    <a:lumMod val="75000"/>
                  </a:schemeClr>
                </a:solidFill>
              </a:rPr>
              <a:t>Копатычу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 приготовить 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разные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блюда из овощей. Ребенок нажимает на овощ, смотрит куда он попадает в кастрюлю, стакан, сковородку или миску и говорит, что можно приготовить. Например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:  </a:t>
            </a:r>
            <a:r>
              <a:rPr lang="ru-RU" sz="1400" dirty="0">
                <a:solidFill>
                  <a:schemeClr val="accent5">
                    <a:lumMod val="75000"/>
                  </a:schemeClr>
                </a:solidFill>
              </a:rPr>
              <a:t>из лука сварим луковый суп, из капусты- капустный салат.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600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4509E-6 L 0.27084 -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42" y="-2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39306E-6 L 0.39618 0.2270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09" y="11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36994E-6 L -0.24966 0.4316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83" y="215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36994E-6 L 0.07309 0.4212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6" y="210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39306E-6 L 0.65208 0.0046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04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12139E-6 L 0.26215 0.4020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8" y="200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94798E-6 L 0.2066 -0.3354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30" y="-16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46821E-6 L 0.25555 0.22567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78" y="11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33526E-6 L 0.09791 0.23676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96" y="118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8" y="0"/>
            <a:ext cx="9144001" cy="6858000"/>
          </a:xfrm>
          <a:prstGeom prst="rect">
            <a:avLst/>
          </a:prstGeo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460432" y="6237312"/>
            <a:ext cx="504056" cy="476672"/>
          </a:xfrm>
          <a:prstGeom prst="actionButtonForwardNext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4758991"/>
            <a:ext cx="1891824" cy="98191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9394" y1="25333" x2="57576" y2="30667"/>
                        <a14:foregroundMark x1="70303" y1="28667" x2="75152" y2="3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9923" y="3776419"/>
            <a:ext cx="1865934" cy="16963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52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71220" y="651790"/>
            <a:ext cx="793268" cy="79326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816" b="89571" l="10000" r="89706">
                        <a14:backgroundMark x1="70294" y1="83742" x2="70294" y2="83742"/>
                        <a14:backgroundMark x1="71471" y1="78221" x2="69118" y2="812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5297" y="2399527"/>
            <a:ext cx="1413983" cy="13534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774" b="100000" l="1030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8212" y="189758"/>
            <a:ext cx="617439" cy="8455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97110" l="2740" r="897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303815">
            <a:off x="5974642" y="1200020"/>
            <a:ext cx="962018" cy="11416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7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69217" y="220634"/>
            <a:ext cx="981405" cy="8040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88350" l="4425" r="893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784" y="1190464"/>
            <a:ext cx="838106" cy="7673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9" cstate="email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89372" l="9360" r="901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756260">
            <a:off x="3042261" y="2041582"/>
            <a:ext cx="847256" cy="862127"/>
          </a:xfrm>
          <a:prstGeom prst="rect">
            <a:avLst/>
          </a:prstGeom>
        </p:spPr>
      </p:pic>
      <p:sp>
        <p:nvSpPr>
          <p:cNvPr id="13" name="Управляющая кнопка: справка 12">
            <a:hlinkClick r:id="" action="ppaction://noaction" highlightClick="1"/>
          </p:cNvPr>
          <p:cNvSpPr/>
          <p:nvPr/>
        </p:nvSpPr>
        <p:spPr>
          <a:xfrm>
            <a:off x="8316415" y="180621"/>
            <a:ext cx="604953" cy="512075"/>
          </a:xfrm>
          <a:prstGeom prst="actionButtonHelp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740151" y="157512"/>
            <a:ext cx="4302003" cy="1861821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solidFill>
                  <a:srgbClr val="C00000"/>
                </a:solidFill>
              </a:rPr>
              <a:t>Копатыч</a:t>
            </a:r>
            <a:r>
              <a:rPr lang="ru-RU" dirty="0">
                <a:solidFill>
                  <a:srgbClr val="C00000"/>
                </a:solidFill>
              </a:rPr>
              <a:t> любит  выращивать еще и фрукты, посмотрите, какой большой у него сад. Помогите </a:t>
            </a:r>
            <a:r>
              <a:rPr lang="ru-RU" dirty="0" err="1">
                <a:solidFill>
                  <a:srgbClr val="C00000"/>
                </a:solidFill>
              </a:rPr>
              <a:t>Копатычу</a:t>
            </a:r>
            <a:r>
              <a:rPr lang="ru-RU" dirty="0">
                <a:solidFill>
                  <a:srgbClr val="C00000"/>
                </a:solidFill>
              </a:rPr>
              <a:t>  собрать фрукты . Нажимайте на фрукт и говорите</a:t>
            </a:r>
            <a:r>
              <a:rPr lang="ru-RU" dirty="0" smtClean="0">
                <a:solidFill>
                  <a:srgbClr val="C00000"/>
                </a:solidFill>
              </a:rPr>
              <a:t>:     «Апельсин </a:t>
            </a:r>
            <a:r>
              <a:rPr lang="ru-RU" dirty="0">
                <a:solidFill>
                  <a:srgbClr val="C00000"/>
                </a:solidFill>
              </a:rPr>
              <a:t>лежит на блюде.»</a:t>
            </a: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>
          <a:xfrm>
            <a:off x="626284" y="6398660"/>
            <a:ext cx="2847975" cy="36512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358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48148E-6 L -0.34323 0.589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70" y="294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11111E-6 L -0.20156 0.30347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87" y="1516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85185E-6 L -0.20364 0.6627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91" y="3312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85185E-6 L -0.14306 0.462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53" y="23125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7 L 0.03107 0.7136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5" y="3567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11163 0.54352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73" y="2717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0.00301 L 0.19184 0.44398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22037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50" b="98500" l="10000" r="93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703" y="4284456"/>
            <a:ext cx="2907214" cy="19381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00" b="98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1131" y="4207932"/>
            <a:ext cx="2472043" cy="24720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88350" l="4425" r="893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8568" y="233914"/>
            <a:ext cx="1051739" cy="9629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52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5656" y="3120453"/>
            <a:ext cx="1058431" cy="10584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774" b="100000" l="1030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7896" y="15039"/>
            <a:ext cx="1025815" cy="14047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770" b="89655" l="9946" r="8978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87522" y="364281"/>
            <a:ext cx="1563609" cy="14631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89372" l="9360" r="901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756260">
            <a:off x="5716774" y="1673560"/>
            <a:ext cx="1246046" cy="12679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9816" b="89571" l="10000" r="89706">
                        <a14:backgroundMark x1="70294" y1="83742" x2="70294" y2="83742"/>
                        <a14:backgroundMark x1="71471" y1="78221" x2="69118" y2="812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5770" y="1755133"/>
            <a:ext cx="1816805" cy="173903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5031" b="93711" l="2116" r="957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4859" y="364281"/>
            <a:ext cx="1460911" cy="121752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9286" b="89286" l="9649" r="991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773" y="1525275"/>
            <a:ext cx="1138815" cy="14063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2" cstate="email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8621" b="95690" l="9091" r="8909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7296" y="142938"/>
            <a:ext cx="910616" cy="95292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4" cstate="email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4489" y="2169540"/>
            <a:ext cx="1800200" cy="15241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6" cstate="email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2454" b="98160" l="1563" r="898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489177">
            <a:off x="2862078" y="2142164"/>
            <a:ext cx="1016885" cy="129530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8" cstate="email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0" b="93778" l="9524" r="9365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72571">
            <a:off x="4269675" y="2763245"/>
            <a:ext cx="1164524" cy="2078130"/>
          </a:xfrm>
          <a:prstGeom prst="rect">
            <a:avLst/>
          </a:prstGeom>
        </p:spPr>
      </p:pic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316416" y="6150395"/>
            <a:ext cx="720080" cy="529580"/>
          </a:xfrm>
          <a:prstGeom prst="actionButtonForwardNex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справка 18">
            <a:hlinkClick r:id="" action="ppaction://noaction" highlightClick="1"/>
          </p:cNvPr>
          <p:cNvSpPr/>
          <p:nvPr/>
        </p:nvSpPr>
        <p:spPr>
          <a:xfrm>
            <a:off x="8316415" y="180621"/>
            <a:ext cx="604953" cy="512075"/>
          </a:xfrm>
          <a:prstGeom prst="actionButtonHelp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656568" y="748351"/>
            <a:ext cx="4542928" cy="121752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Помоги </a:t>
            </a:r>
            <a:r>
              <a:rPr lang="ru-RU" dirty="0" err="1">
                <a:solidFill>
                  <a:srgbClr val="C00000"/>
                </a:solidFill>
              </a:rPr>
              <a:t>Копатычу</a:t>
            </a:r>
            <a:r>
              <a:rPr lang="ru-RU" dirty="0">
                <a:solidFill>
                  <a:srgbClr val="C00000"/>
                </a:solidFill>
              </a:rPr>
              <a:t> разобрать овощи и фрукты, сначала нажимай на овощи , а потом на фрукты. Овощи должны попасть в корзину, а фрукты в вазу.</a:t>
            </a: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93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L -0.62882 0.306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41" y="1530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85185E-6 L -0.67118 0.57407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59" y="28704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73988E-6 L 0.43386 0.4758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84" y="2379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11111E-6 L 0.00833 0.5969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2983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5723E-6 L -0.46094 0.39422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56" y="19699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42775E-6 L -0.37413 0.5706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15" y="2853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89017E-6 L -0.0401 0.62012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4" y="31006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02312E-6 L -0.01545 0.37642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18821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29 0.00023 L 0.33402 0.61896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8" y="30936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1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93064E-6 L 0.64566 0.5015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74" y="25064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77457E-6 L 0.30017 0.11352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0" y="5665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5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286" b="89286" l="9649" r="991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145" y="971068"/>
            <a:ext cx="936104" cy="1257958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375" b="89583" l="9778" r="94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844447"/>
            <a:ext cx="1562952" cy="1331179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774" b="100000" l="1030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603" y="719381"/>
            <a:ext cx="913868" cy="1251457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52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793" y="1019174"/>
            <a:ext cx="910851" cy="910851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15794">
            <a:off x="311261" y="1003154"/>
            <a:ext cx="1454551" cy="1231500"/>
          </a:xfrm>
          <a:prstGeom prst="rect">
            <a:avLst/>
          </a:prstGeom>
        </p:spPr>
      </p:pic>
      <p:sp>
        <p:nvSpPr>
          <p:cNvPr id="2" name="Управляющая кнопка: справка 1">
            <a:hlinkClick r:id="" action="ppaction://noaction" highlightClick="1"/>
          </p:cNvPr>
          <p:cNvSpPr/>
          <p:nvPr/>
        </p:nvSpPr>
        <p:spPr>
          <a:xfrm>
            <a:off x="578143" y="796553"/>
            <a:ext cx="1260141" cy="1174286"/>
          </a:xfrm>
          <a:prstGeom prst="actionButtonHelp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1979712" y="1358770"/>
            <a:ext cx="792088" cy="180020"/>
          </a:xfrm>
          <a:prstGeom prst="rightArrow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848339070"/>
              </p:ext>
            </p:extLst>
          </p:nvPr>
        </p:nvGraphicFramePr>
        <p:xfrm>
          <a:off x="2775744" y="702810"/>
          <a:ext cx="2543944" cy="1671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7" name="Стрелка вправо 6"/>
          <p:cNvSpPr/>
          <p:nvPr/>
        </p:nvSpPr>
        <p:spPr>
          <a:xfrm>
            <a:off x="4355976" y="3194974"/>
            <a:ext cx="792088" cy="180020"/>
          </a:xfrm>
          <a:prstGeom prst="rightArrow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733793" y="3284984"/>
            <a:ext cx="792088" cy="180020"/>
          </a:xfrm>
          <a:prstGeom prst="rightArrow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5148064" y="1420027"/>
            <a:ext cx="792088" cy="180020"/>
          </a:xfrm>
          <a:prstGeom prst="rightArrow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156176" y="746702"/>
            <a:ext cx="1224136" cy="122413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596336" y="1452355"/>
            <a:ext cx="576064" cy="47767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207354" y="2420888"/>
            <a:ext cx="792088" cy="86409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rot="5400000">
            <a:off x="2924200" y="2924944"/>
            <a:ext cx="1215752" cy="7200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320516" y="3501008"/>
            <a:ext cx="60368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>
                        <a14:foregroundMark x1="16741" y1="13897" x2="40179" y2="13897"/>
                        <a14:foregroundMark x1="61830" y1="7553" x2="89063" y2="7553"/>
                        <a14:foregroundMark x1="92857" y1="6344" x2="92857" y2="63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18" y="2714037"/>
            <a:ext cx="1338857" cy="989200"/>
          </a:xfrm>
          <a:prstGeom prst="rect">
            <a:avLst/>
          </a:prstGeom>
        </p:spPr>
      </p:pic>
      <p:sp>
        <p:nvSpPr>
          <p:cNvPr id="16" name="Стрелка вправо 15"/>
          <p:cNvSpPr/>
          <p:nvPr/>
        </p:nvSpPr>
        <p:spPr>
          <a:xfrm>
            <a:off x="4542744" y="5161575"/>
            <a:ext cx="792088" cy="180020"/>
          </a:xfrm>
          <a:prstGeom prst="rightArrow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7380312" y="3104964"/>
            <a:ext cx="792088" cy="180020"/>
          </a:xfrm>
          <a:prstGeom prst="rightArrow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144" y="4636769"/>
            <a:ext cx="1922863" cy="11824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6221" y="4636768"/>
            <a:ext cx="1772154" cy="11824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21" cstate="email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6684" b="89840" l="9934" r="8973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0057" y="4499242"/>
            <a:ext cx="887588" cy="109919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23" cstate="email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4000" b="99000" l="10000" r="81500">
                        <a14:foregroundMark x1="38500" y1="13500" x2="48500" y2="12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7645" y="4383965"/>
            <a:ext cx="1158711" cy="115871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25" cstate="email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3581" b="89770" l="1622" r="975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6356" y="4490222"/>
            <a:ext cx="995928" cy="105245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7" cstate="email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ackgroundRemoval t="10000" b="90000" l="272" r="100000">
                        <a14:foregroundMark x1="16304" y1="45161" x2="26087" y2="496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19" y="5733256"/>
            <a:ext cx="959420" cy="808207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9" cstate="email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ackgroundRemoval t="3711" b="96495" l="5495" r="958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55115">
            <a:off x="7233156" y="5421490"/>
            <a:ext cx="818822" cy="1091013"/>
          </a:xfrm>
          <a:prstGeom prst="rect">
            <a:avLst/>
          </a:prstGeom>
        </p:spPr>
      </p:pic>
      <p:sp>
        <p:nvSpPr>
          <p:cNvPr id="30" name="Скругленный прямоугольник 29"/>
          <p:cNvSpPr/>
          <p:nvPr/>
        </p:nvSpPr>
        <p:spPr>
          <a:xfrm>
            <a:off x="4932040" y="537489"/>
            <a:ext cx="3240360" cy="130570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C00000"/>
                </a:solidFill>
              </a:rPr>
              <a:t>Составь описательный рассказ по схеме. Нажимай на знак вопроса и описывай фрукт или овощ, который там появился.</a:t>
            </a:r>
          </a:p>
        </p:txBody>
      </p:sp>
      <p:sp>
        <p:nvSpPr>
          <p:cNvPr id="31" name="Управляющая кнопка: справка 30">
            <a:hlinkClick r:id="" action="ppaction://noaction" highlightClick="1"/>
          </p:cNvPr>
          <p:cNvSpPr/>
          <p:nvPr/>
        </p:nvSpPr>
        <p:spPr>
          <a:xfrm>
            <a:off x="8316416" y="168156"/>
            <a:ext cx="576064" cy="524540"/>
          </a:xfrm>
          <a:prstGeom prst="actionButtonHelp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6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667" l="606" r="100000">
                        <a14:foregroundMark x1="61818" y1="24667" x2="60606" y2="29333"/>
                        <a14:foregroundMark x1="72727" y1="28667" x2="72727" y2="36000"/>
                        <a14:foregroundMark x1="53939" y1="70000" x2="60606" y2="75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5" y="2839842"/>
            <a:ext cx="2160240" cy="19638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1540" y="311283"/>
            <a:ext cx="5112568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Lef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000" b="1" dirty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ДО НОВЫХ ВСТРЕЧ, ДРУЗЬЯ!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2010377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Список используемых источников: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b="1" dirty="0">
                <a:solidFill>
                  <a:srgbClr val="FF0000"/>
                </a:solidFill>
                <a:hlinkClick r:id="rId4"/>
              </a:rPr>
              <a:t>http://www.liveinternet.ru/users/3218222/post124501159/</a:t>
            </a:r>
            <a:endParaRPr lang="ru-RU" b="1" dirty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endParaRPr lang="ru-RU" b="1" dirty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b="1" dirty="0">
                <a:solidFill>
                  <a:srgbClr val="FF0000"/>
                </a:solidFill>
                <a:hlinkClick r:id="rId5"/>
              </a:rPr>
              <a:t>http://foto.meta.ua/1681717.image</a:t>
            </a:r>
            <a:endParaRPr lang="ru-RU" b="1" dirty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b="1" dirty="0">
                <a:solidFill>
                  <a:srgbClr val="FF0000"/>
                </a:solidFill>
                <a:hlinkClick r:id="rId6"/>
              </a:rPr>
              <a:t>http://allforchildren.ru/pictures/smeshar.php?page=4http://allforchildren.ru/pictures/smeshar.php?page=4</a:t>
            </a:r>
            <a:endParaRPr lang="ru-RU" b="1" dirty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b="1" dirty="0">
                <a:solidFill>
                  <a:srgbClr val="FF0000"/>
                </a:solidFill>
                <a:hlinkClick r:id="rId7"/>
              </a:rPr>
              <a:t>http://www.podaistom.ru/blog.php?jdvx=vkladka&amp;jlrs=590-ovoschnye-pyure-dlya-detey-recepty.html</a:t>
            </a:r>
            <a:endParaRPr lang="ru-RU" b="1" dirty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http://kartinki-dlya-detej.ru/p886.html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1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1284</TotalTime>
  <Words>288</Words>
  <Application>Microsoft Office PowerPoint</Application>
  <PresentationFormat>Экран (4:3)</PresentationFormat>
  <Paragraphs>31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Courier New</vt:lpstr>
      <vt:lpstr>Palatino Linotype</vt:lpstr>
      <vt:lpstr>Times New Roman</vt:lpstr>
      <vt:lpstr>Исполнительная</vt:lpstr>
      <vt:lpstr>В саду ли, в огороде у Копатыча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Ramil</cp:lastModifiedBy>
  <cp:revision>115</cp:revision>
  <dcterms:created xsi:type="dcterms:W3CDTF">2013-09-04T07:42:18Z</dcterms:created>
  <dcterms:modified xsi:type="dcterms:W3CDTF">2019-12-11T21:28:02Z</dcterms:modified>
</cp:coreProperties>
</file>