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85" r:id="rId2"/>
    <p:sldId id="257" r:id="rId3"/>
    <p:sldId id="284" r:id="rId4"/>
    <p:sldId id="282" r:id="rId5"/>
    <p:sldId id="286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03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68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3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5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19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81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82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3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0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33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0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1337" t="19200" r="28739" b="17801"/>
          <a:stretch/>
        </p:blipFill>
        <p:spPr>
          <a:xfrm rot="20932174">
            <a:off x="225365" y="874556"/>
            <a:ext cx="2050394" cy="24281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Picture 2" descr="https://ds04.infourok.ru/uploads/ex/0c00/00066117-aa06b01e/img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2" t="3529" b="17647"/>
          <a:stretch/>
        </p:blipFill>
        <p:spPr bwMode="auto">
          <a:xfrm rot="21146131" flipH="1">
            <a:off x="4052684" y="2160056"/>
            <a:ext cx="2678816" cy="199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pinimg.com/originals/35/c4/f1/35c4f1cc2168b7849a13fe2cf302d3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" r="8865"/>
          <a:stretch/>
        </p:blipFill>
        <p:spPr bwMode="auto">
          <a:xfrm rot="21370068">
            <a:off x="2416074" y="958245"/>
            <a:ext cx="2189645" cy="182646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736x/26/b5/a7/26b5a741e7ada067f6ac16736678006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842" y="2716910"/>
            <a:ext cx="2942776" cy="196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.pinimg.com/736x/37/fd/be/37fdbec7673350a8b7b3c53c22c307fb--teaching-ideas-au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8936">
            <a:off x="6131473" y="4696938"/>
            <a:ext cx="2687047" cy="195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/>
          <a:srcRect l="41338" t="19200" r="24800" b="20601"/>
          <a:stretch/>
        </p:blipFill>
        <p:spPr>
          <a:xfrm rot="21018738">
            <a:off x="3659530" y="4003513"/>
            <a:ext cx="2608300" cy="2608300"/>
          </a:xfrm>
          <a:prstGeom prst="rect">
            <a:avLst/>
          </a:prstGeom>
        </p:spPr>
      </p:pic>
      <p:pic>
        <p:nvPicPr>
          <p:cNvPr id="10" name="Picture 2" descr="https://i.pinimg.com/474x/6f/94/e8/6f94e8066774d5d991800de56d2a238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13476"/>
            <a:ext cx="2982687" cy="216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2659" y="170242"/>
            <a:ext cx="6669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треугольника.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/>
          <a:srcRect l="44488" t="26200" r="30313" b="29000"/>
          <a:stretch/>
        </p:blipFill>
        <p:spPr>
          <a:xfrm>
            <a:off x="6034708" y="680333"/>
            <a:ext cx="3409345" cy="3833143"/>
          </a:xfrm>
          <a:prstGeom prst="rect">
            <a:avLst/>
          </a:prstGeom>
        </p:spPr>
      </p:pic>
      <p:pic>
        <p:nvPicPr>
          <p:cNvPr id="12" name="Picture 8" descr="http://www.gradkostroma.ru/i/news/empty81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692" y="889325"/>
            <a:ext cx="2264676" cy="108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6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kopilkaurokov.ru/uploads/user_file_5804d236d591a/konspiekt_po_matiematikie_strana_gieomietriia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04"/>
            <a:ext cx="9135993" cy="685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36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2128" y="1223479"/>
            <a:ext cx="360040" cy="15121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9832" y="1089506"/>
            <a:ext cx="291510" cy="15534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29160" y="5191110"/>
            <a:ext cx="360040" cy="15841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34425" y="5540298"/>
            <a:ext cx="237405" cy="12349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5615582"/>
            <a:ext cx="262579" cy="119931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67495" y="731999"/>
            <a:ext cx="1656184" cy="98296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2398072" y="609113"/>
            <a:ext cx="1368152" cy="1296239"/>
          </a:xfrm>
          <a:prstGeom prst="trapezoi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005043" y="5559726"/>
            <a:ext cx="1162337" cy="997260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18623" y="4876471"/>
            <a:ext cx="1135887" cy="12241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91522" y="4872407"/>
            <a:ext cx="2154744" cy="191101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308304" y="260648"/>
            <a:ext cx="1454460" cy="2282552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4207" y="223510"/>
            <a:ext cx="2392852" cy="2494459"/>
          </a:xfrm>
          <a:prstGeom prst="triangl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1839512" y="4786964"/>
            <a:ext cx="1981892" cy="1962687"/>
          </a:xfrm>
          <a:prstGeom prst="trapezoid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964537" y="260648"/>
            <a:ext cx="1456401" cy="245732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042240" y="5269921"/>
            <a:ext cx="1024217" cy="928766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4171021" y="5007954"/>
            <a:ext cx="723406" cy="668601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424860" y="5191109"/>
            <a:ext cx="1329382" cy="1047423"/>
          </a:xfrm>
          <a:prstGeom prst="triangle">
            <a:avLst>
              <a:gd name="adj" fmla="val 4858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295587" y="6028548"/>
            <a:ext cx="485063" cy="72487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927587" y="5946973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641126" y="5946973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981819" y="5079882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72614" y="5079882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515194" y="5079882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587926" y="6002514"/>
            <a:ext cx="485063" cy="68471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911828" y="5290713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251337" y="5298247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434425" y="1983758"/>
            <a:ext cx="485063" cy="70891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817424" y="1381799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115470" y="1391929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728464" y="577392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108040" y="569317"/>
            <a:ext cx="48506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176186" y="1491548"/>
            <a:ext cx="305043" cy="37615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670062" y="1507023"/>
            <a:ext cx="302102" cy="3861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156789" y="87394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890842" y="2022811"/>
            <a:ext cx="310410" cy="47887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7628955" y="87394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658350" y="154508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198460" y="154508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53045" y="154508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198111" y="873941"/>
            <a:ext cx="305043" cy="5034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089493" y="2189244"/>
            <a:ext cx="637585" cy="50342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3110840"/>
            <a:ext cx="9144000" cy="12897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8489" y="3681855"/>
            <a:ext cx="4126529" cy="14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403295" y="3263340"/>
            <a:ext cx="1064200" cy="1799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796136" y="3707172"/>
            <a:ext cx="3366353" cy="12428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419988" y="3679221"/>
            <a:ext cx="1064200" cy="1799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434425" y="4072092"/>
            <a:ext cx="1064200" cy="1799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60960" y="148046"/>
            <a:ext cx="2679084" cy="2751908"/>
          </a:xfrm>
          <a:custGeom>
            <a:avLst/>
            <a:gdLst>
              <a:gd name="connsiteX0" fmla="*/ 583474 w 2679084"/>
              <a:gd name="connsiteY0" fmla="*/ 191588 h 2751908"/>
              <a:gd name="connsiteX1" fmla="*/ 635726 w 2679084"/>
              <a:gd name="connsiteY1" fmla="*/ 165463 h 2751908"/>
              <a:gd name="connsiteX2" fmla="*/ 679269 w 2679084"/>
              <a:gd name="connsiteY2" fmla="*/ 156754 h 2751908"/>
              <a:gd name="connsiteX3" fmla="*/ 714103 w 2679084"/>
              <a:gd name="connsiteY3" fmla="*/ 148045 h 2751908"/>
              <a:gd name="connsiteX4" fmla="*/ 748937 w 2679084"/>
              <a:gd name="connsiteY4" fmla="*/ 130628 h 2751908"/>
              <a:gd name="connsiteX5" fmla="*/ 792480 w 2679084"/>
              <a:gd name="connsiteY5" fmla="*/ 121920 h 2751908"/>
              <a:gd name="connsiteX6" fmla="*/ 914400 w 2679084"/>
              <a:gd name="connsiteY6" fmla="*/ 104503 h 2751908"/>
              <a:gd name="connsiteX7" fmla="*/ 1045029 w 2679084"/>
              <a:gd name="connsiteY7" fmla="*/ 78377 h 2751908"/>
              <a:gd name="connsiteX8" fmla="*/ 1079863 w 2679084"/>
              <a:gd name="connsiteY8" fmla="*/ 69668 h 2751908"/>
              <a:gd name="connsiteX9" fmla="*/ 1105989 w 2679084"/>
              <a:gd name="connsiteY9" fmla="*/ 60960 h 2751908"/>
              <a:gd name="connsiteX10" fmla="*/ 1158240 w 2679084"/>
              <a:gd name="connsiteY10" fmla="*/ 52251 h 2751908"/>
              <a:gd name="connsiteX11" fmla="*/ 1245326 w 2679084"/>
              <a:gd name="connsiteY11" fmla="*/ 26125 h 2751908"/>
              <a:gd name="connsiteX12" fmla="*/ 1323703 w 2679084"/>
              <a:gd name="connsiteY12" fmla="*/ 17417 h 2751908"/>
              <a:gd name="connsiteX13" fmla="*/ 1402080 w 2679084"/>
              <a:gd name="connsiteY13" fmla="*/ 0 h 2751908"/>
              <a:gd name="connsiteX14" fmla="*/ 1515291 w 2679084"/>
              <a:gd name="connsiteY14" fmla="*/ 8708 h 2751908"/>
              <a:gd name="connsiteX15" fmla="*/ 1567543 w 2679084"/>
              <a:gd name="connsiteY15" fmla="*/ 43543 h 2751908"/>
              <a:gd name="connsiteX16" fmla="*/ 1654629 w 2679084"/>
              <a:gd name="connsiteY16" fmla="*/ 95794 h 2751908"/>
              <a:gd name="connsiteX17" fmla="*/ 1715589 w 2679084"/>
              <a:gd name="connsiteY17" fmla="*/ 148045 h 2751908"/>
              <a:gd name="connsiteX18" fmla="*/ 1776549 w 2679084"/>
              <a:gd name="connsiteY18" fmla="*/ 191588 h 2751908"/>
              <a:gd name="connsiteX19" fmla="*/ 1854926 w 2679084"/>
              <a:gd name="connsiteY19" fmla="*/ 261257 h 2751908"/>
              <a:gd name="connsiteX20" fmla="*/ 1881051 w 2679084"/>
              <a:gd name="connsiteY20" fmla="*/ 278674 h 2751908"/>
              <a:gd name="connsiteX21" fmla="*/ 1933303 w 2679084"/>
              <a:gd name="connsiteY21" fmla="*/ 330925 h 2751908"/>
              <a:gd name="connsiteX22" fmla="*/ 1959429 w 2679084"/>
              <a:gd name="connsiteY22" fmla="*/ 374468 h 2751908"/>
              <a:gd name="connsiteX23" fmla="*/ 1968137 w 2679084"/>
              <a:gd name="connsiteY23" fmla="*/ 400594 h 2751908"/>
              <a:gd name="connsiteX24" fmla="*/ 1985554 w 2679084"/>
              <a:gd name="connsiteY24" fmla="*/ 444137 h 2751908"/>
              <a:gd name="connsiteX25" fmla="*/ 1994263 w 2679084"/>
              <a:gd name="connsiteY25" fmla="*/ 478971 h 2751908"/>
              <a:gd name="connsiteX26" fmla="*/ 2011680 w 2679084"/>
              <a:gd name="connsiteY26" fmla="*/ 513805 h 2751908"/>
              <a:gd name="connsiteX27" fmla="*/ 2046514 w 2679084"/>
              <a:gd name="connsiteY27" fmla="*/ 592183 h 2751908"/>
              <a:gd name="connsiteX28" fmla="*/ 2063931 w 2679084"/>
              <a:gd name="connsiteY28" fmla="*/ 679268 h 2751908"/>
              <a:gd name="connsiteX29" fmla="*/ 2072640 w 2679084"/>
              <a:gd name="connsiteY29" fmla="*/ 714103 h 2751908"/>
              <a:gd name="connsiteX30" fmla="*/ 2098766 w 2679084"/>
              <a:gd name="connsiteY30" fmla="*/ 836023 h 2751908"/>
              <a:gd name="connsiteX31" fmla="*/ 2107474 w 2679084"/>
              <a:gd name="connsiteY31" fmla="*/ 905691 h 2751908"/>
              <a:gd name="connsiteX32" fmla="*/ 2116183 w 2679084"/>
              <a:gd name="connsiteY32" fmla="*/ 931817 h 2751908"/>
              <a:gd name="connsiteX33" fmla="*/ 2133600 w 2679084"/>
              <a:gd name="connsiteY33" fmla="*/ 1010194 h 2751908"/>
              <a:gd name="connsiteX34" fmla="*/ 2142309 w 2679084"/>
              <a:gd name="connsiteY34" fmla="*/ 1079863 h 2751908"/>
              <a:gd name="connsiteX35" fmla="*/ 2151017 w 2679084"/>
              <a:gd name="connsiteY35" fmla="*/ 1114697 h 2751908"/>
              <a:gd name="connsiteX36" fmla="*/ 2159726 w 2679084"/>
              <a:gd name="connsiteY36" fmla="*/ 1158240 h 2751908"/>
              <a:gd name="connsiteX37" fmla="*/ 2168434 w 2679084"/>
              <a:gd name="connsiteY37" fmla="*/ 1184365 h 2751908"/>
              <a:gd name="connsiteX38" fmla="*/ 2185851 w 2679084"/>
              <a:gd name="connsiteY38" fmla="*/ 1245325 h 2751908"/>
              <a:gd name="connsiteX39" fmla="*/ 2220686 w 2679084"/>
              <a:gd name="connsiteY39" fmla="*/ 1341120 h 2751908"/>
              <a:gd name="connsiteX40" fmla="*/ 2246811 w 2679084"/>
              <a:gd name="connsiteY40" fmla="*/ 1410788 h 2751908"/>
              <a:gd name="connsiteX41" fmla="*/ 2264229 w 2679084"/>
              <a:gd name="connsiteY41" fmla="*/ 1436914 h 2751908"/>
              <a:gd name="connsiteX42" fmla="*/ 2281646 w 2679084"/>
              <a:gd name="connsiteY42" fmla="*/ 1489165 h 2751908"/>
              <a:gd name="connsiteX43" fmla="*/ 2290354 w 2679084"/>
              <a:gd name="connsiteY43" fmla="*/ 1524000 h 2751908"/>
              <a:gd name="connsiteX44" fmla="*/ 2307771 w 2679084"/>
              <a:gd name="connsiteY44" fmla="*/ 1558834 h 2751908"/>
              <a:gd name="connsiteX45" fmla="*/ 2316480 w 2679084"/>
              <a:gd name="connsiteY45" fmla="*/ 1584960 h 2751908"/>
              <a:gd name="connsiteX46" fmla="*/ 2333897 w 2679084"/>
              <a:gd name="connsiteY46" fmla="*/ 1619794 h 2751908"/>
              <a:gd name="connsiteX47" fmla="*/ 2342606 w 2679084"/>
              <a:gd name="connsiteY47" fmla="*/ 1645920 h 2751908"/>
              <a:gd name="connsiteX48" fmla="*/ 2351314 w 2679084"/>
              <a:gd name="connsiteY48" fmla="*/ 1689463 h 2751908"/>
              <a:gd name="connsiteX49" fmla="*/ 2377440 w 2679084"/>
              <a:gd name="connsiteY49" fmla="*/ 1724297 h 2751908"/>
              <a:gd name="connsiteX50" fmla="*/ 2386149 w 2679084"/>
              <a:gd name="connsiteY50" fmla="*/ 1785257 h 2751908"/>
              <a:gd name="connsiteX51" fmla="*/ 2403566 w 2679084"/>
              <a:gd name="connsiteY51" fmla="*/ 1820091 h 2751908"/>
              <a:gd name="connsiteX52" fmla="*/ 2412274 w 2679084"/>
              <a:gd name="connsiteY52" fmla="*/ 1846217 h 2751908"/>
              <a:gd name="connsiteX53" fmla="*/ 2429691 w 2679084"/>
              <a:gd name="connsiteY53" fmla="*/ 1881051 h 2751908"/>
              <a:gd name="connsiteX54" fmla="*/ 2447109 w 2679084"/>
              <a:gd name="connsiteY54" fmla="*/ 1942011 h 2751908"/>
              <a:gd name="connsiteX55" fmla="*/ 2464526 w 2679084"/>
              <a:gd name="connsiteY55" fmla="*/ 1968137 h 2751908"/>
              <a:gd name="connsiteX56" fmla="*/ 2490651 w 2679084"/>
              <a:gd name="connsiteY56" fmla="*/ 2037805 h 2751908"/>
              <a:gd name="connsiteX57" fmla="*/ 2525486 w 2679084"/>
              <a:gd name="connsiteY57" fmla="*/ 2124891 h 2751908"/>
              <a:gd name="connsiteX58" fmla="*/ 2534194 w 2679084"/>
              <a:gd name="connsiteY58" fmla="*/ 2151017 h 2751908"/>
              <a:gd name="connsiteX59" fmla="*/ 2551611 w 2679084"/>
              <a:gd name="connsiteY59" fmla="*/ 2185851 h 2751908"/>
              <a:gd name="connsiteX60" fmla="*/ 2586446 w 2679084"/>
              <a:gd name="connsiteY60" fmla="*/ 2281645 h 2751908"/>
              <a:gd name="connsiteX61" fmla="*/ 2595154 w 2679084"/>
              <a:gd name="connsiteY61" fmla="*/ 2307771 h 2751908"/>
              <a:gd name="connsiteX62" fmla="*/ 2612571 w 2679084"/>
              <a:gd name="connsiteY62" fmla="*/ 2333897 h 2751908"/>
              <a:gd name="connsiteX63" fmla="*/ 2638697 w 2679084"/>
              <a:gd name="connsiteY63" fmla="*/ 2412274 h 2751908"/>
              <a:gd name="connsiteX64" fmla="*/ 2647406 w 2679084"/>
              <a:gd name="connsiteY64" fmla="*/ 2455817 h 2751908"/>
              <a:gd name="connsiteX65" fmla="*/ 2656114 w 2679084"/>
              <a:gd name="connsiteY65" fmla="*/ 2481943 h 2751908"/>
              <a:gd name="connsiteX66" fmla="*/ 2664823 w 2679084"/>
              <a:gd name="connsiteY66" fmla="*/ 2551611 h 2751908"/>
              <a:gd name="connsiteX67" fmla="*/ 2664823 w 2679084"/>
              <a:gd name="connsiteY67" fmla="*/ 2647405 h 2751908"/>
              <a:gd name="connsiteX68" fmla="*/ 2647406 w 2679084"/>
              <a:gd name="connsiteY68" fmla="*/ 2664823 h 2751908"/>
              <a:gd name="connsiteX69" fmla="*/ 2586446 w 2679084"/>
              <a:gd name="connsiteY69" fmla="*/ 2699657 h 2751908"/>
              <a:gd name="connsiteX70" fmla="*/ 2534194 w 2679084"/>
              <a:gd name="connsiteY70" fmla="*/ 2708365 h 2751908"/>
              <a:gd name="connsiteX71" fmla="*/ 2420983 w 2679084"/>
              <a:gd name="connsiteY71" fmla="*/ 2734491 h 2751908"/>
              <a:gd name="connsiteX72" fmla="*/ 2325189 w 2679084"/>
              <a:gd name="connsiteY72" fmla="*/ 2751908 h 2751908"/>
              <a:gd name="connsiteX73" fmla="*/ 1123406 w 2679084"/>
              <a:gd name="connsiteY73" fmla="*/ 2743200 h 2751908"/>
              <a:gd name="connsiteX74" fmla="*/ 1010194 w 2679084"/>
              <a:gd name="connsiteY74" fmla="*/ 2725783 h 2751908"/>
              <a:gd name="connsiteX75" fmla="*/ 923109 w 2679084"/>
              <a:gd name="connsiteY75" fmla="*/ 2708365 h 2751908"/>
              <a:gd name="connsiteX76" fmla="*/ 896983 w 2679084"/>
              <a:gd name="connsiteY76" fmla="*/ 2699657 h 2751908"/>
              <a:gd name="connsiteX77" fmla="*/ 809897 w 2679084"/>
              <a:gd name="connsiteY77" fmla="*/ 2682240 h 2751908"/>
              <a:gd name="connsiteX78" fmla="*/ 696686 w 2679084"/>
              <a:gd name="connsiteY78" fmla="*/ 2664823 h 2751908"/>
              <a:gd name="connsiteX79" fmla="*/ 644434 w 2679084"/>
              <a:gd name="connsiteY79" fmla="*/ 2647405 h 2751908"/>
              <a:gd name="connsiteX80" fmla="*/ 505097 w 2679084"/>
              <a:gd name="connsiteY80" fmla="*/ 2629988 h 2751908"/>
              <a:gd name="connsiteX81" fmla="*/ 87086 w 2679084"/>
              <a:gd name="connsiteY81" fmla="*/ 2638697 h 2751908"/>
              <a:gd name="connsiteX82" fmla="*/ 34834 w 2679084"/>
              <a:gd name="connsiteY82" fmla="*/ 2629988 h 2751908"/>
              <a:gd name="connsiteX83" fmla="*/ 26126 w 2679084"/>
              <a:gd name="connsiteY83" fmla="*/ 2595154 h 2751908"/>
              <a:gd name="connsiteX84" fmla="*/ 17417 w 2679084"/>
              <a:gd name="connsiteY84" fmla="*/ 2551611 h 2751908"/>
              <a:gd name="connsiteX85" fmla="*/ 8709 w 2679084"/>
              <a:gd name="connsiteY85" fmla="*/ 2499360 h 2751908"/>
              <a:gd name="connsiteX86" fmla="*/ 0 w 2679084"/>
              <a:gd name="connsiteY86" fmla="*/ 2473234 h 2751908"/>
              <a:gd name="connsiteX87" fmla="*/ 8709 w 2679084"/>
              <a:gd name="connsiteY87" fmla="*/ 2203268 h 2751908"/>
              <a:gd name="connsiteX88" fmla="*/ 17417 w 2679084"/>
              <a:gd name="connsiteY88" fmla="*/ 2168434 h 2751908"/>
              <a:gd name="connsiteX89" fmla="*/ 26126 w 2679084"/>
              <a:gd name="connsiteY89" fmla="*/ 2090057 h 2751908"/>
              <a:gd name="connsiteX90" fmla="*/ 43543 w 2679084"/>
              <a:gd name="connsiteY90" fmla="*/ 2037805 h 2751908"/>
              <a:gd name="connsiteX91" fmla="*/ 52251 w 2679084"/>
              <a:gd name="connsiteY91" fmla="*/ 1994263 h 2751908"/>
              <a:gd name="connsiteX92" fmla="*/ 60960 w 2679084"/>
              <a:gd name="connsiteY92" fmla="*/ 1959428 h 2751908"/>
              <a:gd name="connsiteX93" fmla="*/ 69669 w 2679084"/>
              <a:gd name="connsiteY93" fmla="*/ 1898468 h 2751908"/>
              <a:gd name="connsiteX94" fmla="*/ 87086 w 2679084"/>
              <a:gd name="connsiteY94" fmla="*/ 1811383 h 2751908"/>
              <a:gd name="connsiteX95" fmla="*/ 95794 w 2679084"/>
              <a:gd name="connsiteY95" fmla="*/ 1759131 h 2751908"/>
              <a:gd name="connsiteX96" fmla="*/ 104503 w 2679084"/>
              <a:gd name="connsiteY96" fmla="*/ 1724297 h 2751908"/>
              <a:gd name="connsiteX97" fmla="*/ 121920 w 2679084"/>
              <a:gd name="connsiteY97" fmla="*/ 1593668 h 2751908"/>
              <a:gd name="connsiteX98" fmla="*/ 130629 w 2679084"/>
              <a:gd name="connsiteY98" fmla="*/ 1550125 h 2751908"/>
              <a:gd name="connsiteX99" fmla="*/ 139337 w 2679084"/>
              <a:gd name="connsiteY99" fmla="*/ 1497874 h 2751908"/>
              <a:gd name="connsiteX100" fmla="*/ 156754 w 2679084"/>
              <a:gd name="connsiteY100" fmla="*/ 1463040 h 2751908"/>
              <a:gd name="connsiteX101" fmla="*/ 165463 w 2679084"/>
              <a:gd name="connsiteY101" fmla="*/ 1419497 h 2751908"/>
              <a:gd name="connsiteX102" fmla="*/ 182880 w 2679084"/>
              <a:gd name="connsiteY102" fmla="*/ 1384663 h 2751908"/>
              <a:gd name="connsiteX103" fmla="*/ 191589 w 2679084"/>
              <a:gd name="connsiteY103" fmla="*/ 1332411 h 2751908"/>
              <a:gd name="connsiteX104" fmla="*/ 209006 w 2679084"/>
              <a:gd name="connsiteY104" fmla="*/ 1297577 h 2751908"/>
              <a:gd name="connsiteX105" fmla="*/ 226423 w 2679084"/>
              <a:gd name="connsiteY105" fmla="*/ 1245325 h 2751908"/>
              <a:gd name="connsiteX106" fmla="*/ 235131 w 2679084"/>
              <a:gd name="connsiteY106" fmla="*/ 1210491 h 2751908"/>
              <a:gd name="connsiteX107" fmla="*/ 252549 w 2679084"/>
              <a:gd name="connsiteY107" fmla="*/ 1175657 h 2751908"/>
              <a:gd name="connsiteX108" fmla="*/ 261257 w 2679084"/>
              <a:gd name="connsiteY108" fmla="*/ 1140823 h 2751908"/>
              <a:gd name="connsiteX109" fmla="*/ 278674 w 2679084"/>
              <a:gd name="connsiteY109" fmla="*/ 1114697 h 2751908"/>
              <a:gd name="connsiteX110" fmla="*/ 296091 w 2679084"/>
              <a:gd name="connsiteY110" fmla="*/ 1079863 h 2751908"/>
              <a:gd name="connsiteX111" fmla="*/ 322217 w 2679084"/>
              <a:gd name="connsiteY111" fmla="*/ 1018903 h 2751908"/>
              <a:gd name="connsiteX112" fmla="*/ 339634 w 2679084"/>
              <a:gd name="connsiteY112" fmla="*/ 1001485 h 2751908"/>
              <a:gd name="connsiteX113" fmla="*/ 374469 w 2679084"/>
              <a:gd name="connsiteY113" fmla="*/ 931817 h 2751908"/>
              <a:gd name="connsiteX114" fmla="*/ 418011 w 2679084"/>
              <a:gd name="connsiteY114" fmla="*/ 879565 h 2751908"/>
              <a:gd name="connsiteX115" fmla="*/ 470263 w 2679084"/>
              <a:gd name="connsiteY115" fmla="*/ 801188 h 2751908"/>
              <a:gd name="connsiteX116" fmla="*/ 478971 w 2679084"/>
              <a:gd name="connsiteY116" fmla="*/ 766354 h 2751908"/>
              <a:gd name="connsiteX117" fmla="*/ 487680 w 2679084"/>
              <a:gd name="connsiteY117" fmla="*/ 740228 h 2751908"/>
              <a:gd name="connsiteX118" fmla="*/ 522514 w 2679084"/>
              <a:gd name="connsiteY118" fmla="*/ 687977 h 2751908"/>
              <a:gd name="connsiteX119" fmla="*/ 539931 w 2679084"/>
              <a:gd name="connsiteY119" fmla="*/ 661851 h 2751908"/>
              <a:gd name="connsiteX120" fmla="*/ 557349 w 2679084"/>
              <a:gd name="connsiteY120" fmla="*/ 618308 h 2751908"/>
              <a:gd name="connsiteX121" fmla="*/ 574766 w 2679084"/>
              <a:gd name="connsiteY121" fmla="*/ 566057 h 2751908"/>
              <a:gd name="connsiteX122" fmla="*/ 592183 w 2679084"/>
              <a:gd name="connsiteY122" fmla="*/ 539931 h 2751908"/>
              <a:gd name="connsiteX123" fmla="*/ 609600 w 2679084"/>
              <a:gd name="connsiteY123" fmla="*/ 487680 h 2751908"/>
              <a:gd name="connsiteX124" fmla="*/ 618309 w 2679084"/>
              <a:gd name="connsiteY124" fmla="*/ 461554 h 2751908"/>
              <a:gd name="connsiteX125" fmla="*/ 635726 w 2679084"/>
              <a:gd name="connsiteY125" fmla="*/ 435428 h 2751908"/>
              <a:gd name="connsiteX126" fmla="*/ 644434 w 2679084"/>
              <a:gd name="connsiteY126" fmla="*/ 409303 h 2751908"/>
              <a:gd name="connsiteX127" fmla="*/ 653143 w 2679084"/>
              <a:gd name="connsiteY127" fmla="*/ 374468 h 2751908"/>
              <a:gd name="connsiteX128" fmla="*/ 705394 w 2679084"/>
              <a:gd name="connsiteY128" fmla="*/ 287383 h 2751908"/>
              <a:gd name="connsiteX129" fmla="*/ 740229 w 2679084"/>
              <a:gd name="connsiteY129" fmla="*/ 252548 h 2751908"/>
              <a:gd name="connsiteX130" fmla="*/ 748937 w 2679084"/>
              <a:gd name="connsiteY130" fmla="*/ 226423 h 2751908"/>
              <a:gd name="connsiteX131" fmla="*/ 827314 w 2679084"/>
              <a:gd name="connsiteY131" fmla="*/ 165463 h 2751908"/>
              <a:gd name="connsiteX132" fmla="*/ 914400 w 2679084"/>
              <a:gd name="connsiteY132" fmla="*/ 113211 h 2751908"/>
              <a:gd name="connsiteX133" fmla="*/ 923109 w 2679084"/>
              <a:gd name="connsiteY133" fmla="*/ 113211 h 275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2679084" h="2751908">
                <a:moveTo>
                  <a:pt x="583474" y="191588"/>
                </a:moveTo>
                <a:cubicBezTo>
                  <a:pt x="600891" y="182880"/>
                  <a:pt x="617425" y="172118"/>
                  <a:pt x="635726" y="165463"/>
                </a:cubicBezTo>
                <a:cubicBezTo>
                  <a:pt x="649637" y="160405"/>
                  <a:pt x="664820" y="159965"/>
                  <a:pt x="679269" y="156754"/>
                </a:cubicBezTo>
                <a:cubicBezTo>
                  <a:pt x="690953" y="154157"/>
                  <a:pt x="702896" y="152248"/>
                  <a:pt x="714103" y="148045"/>
                </a:cubicBezTo>
                <a:cubicBezTo>
                  <a:pt x="726258" y="143487"/>
                  <a:pt x="736621" y="134733"/>
                  <a:pt x="748937" y="130628"/>
                </a:cubicBezTo>
                <a:cubicBezTo>
                  <a:pt x="762979" y="125947"/>
                  <a:pt x="777917" y="124568"/>
                  <a:pt x="792480" y="121920"/>
                </a:cubicBezTo>
                <a:cubicBezTo>
                  <a:pt x="847743" y="111872"/>
                  <a:pt x="853816" y="112076"/>
                  <a:pt x="914400" y="104503"/>
                </a:cubicBezTo>
                <a:cubicBezTo>
                  <a:pt x="991589" y="78772"/>
                  <a:pt x="948404" y="89112"/>
                  <a:pt x="1045029" y="78377"/>
                </a:cubicBezTo>
                <a:cubicBezTo>
                  <a:pt x="1056640" y="75474"/>
                  <a:pt x="1068355" y="72956"/>
                  <a:pt x="1079863" y="69668"/>
                </a:cubicBezTo>
                <a:cubicBezTo>
                  <a:pt x="1088689" y="67146"/>
                  <a:pt x="1097028" y="62951"/>
                  <a:pt x="1105989" y="60960"/>
                </a:cubicBezTo>
                <a:cubicBezTo>
                  <a:pt x="1123226" y="57130"/>
                  <a:pt x="1141110" y="56534"/>
                  <a:pt x="1158240" y="52251"/>
                </a:cubicBezTo>
                <a:cubicBezTo>
                  <a:pt x="1196209" y="42759"/>
                  <a:pt x="1209394" y="31653"/>
                  <a:pt x="1245326" y="26125"/>
                </a:cubicBezTo>
                <a:cubicBezTo>
                  <a:pt x="1271307" y="22128"/>
                  <a:pt x="1297577" y="20320"/>
                  <a:pt x="1323703" y="17417"/>
                </a:cubicBezTo>
                <a:cubicBezTo>
                  <a:pt x="1350645" y="8436"/>
                  <a:pt x="1371424" y="0"/>
                  <a:pt x="1402080" y="0"/>
                </a:cubicBezTo>
                <a:cubicBezTo>
                  <a:pt x="1439928" y="0"/>
                  <a:pt x="1477554" y="5805"/>
                  <a:pt x="1515291" y="8708"/>
                </a:cubicBezTo>
                <a:cubicBezTo>
                  <a:pt x="1550781" y="44196"/>
                  <a:pt x="1511306" y="8394"/>
                  <a:pt x="1567543" y="43543"/>
                </a:cubicBezTo>
                <a:cubicBezTo>
                  <a:pt x="1668357" y="106552"/>
                  <a:pt x="1521773" y="29366"/>
                  <a:pt x="1654629" y="95794"/>
                </a:cubicBezTo>
                <a:cubicBezTo>
                  <a:pt x="1686283" y="127449"/>
                  <a:pt x="1676481" y="120110"/>
                  <a:pt x="1715589" y="148045"/>
                </a:cubicBezTo>
                <a:cubicBezTo>
                  <a:pt x="1732884" y="160399"/>
                  <a:pt x="1762333" y="177372"/>
                  <a:pt x="1776549" y="191588"/>
                </a:cubicBezTo>
                <a:cubicBezTo>
                  <a:pt x="1856589" y="271627"/>
                  <a:pt x="1763907" y="204369"/>
                  <a:pt x="1854926" y="261257"/>
                </a:cubicBezTo>
                <a:cubicBezTo>
                  <a:pt x="1863801" y="266804"/>
                  <a:pt x="1873228" y="271721"/>
                  <a:pt x="1881051" y="278674"/>
                </a:cubicBezTo>
                <a:cubicBezTo>
                  <a:pt x="1899461" y="295038"/>
                  <a:pt x="1933303" y="330925"/>
                  <a:pt x="1933303" y="330925"/>
                </a:cubicBezTo>
                <a:cubicBezTo>
                  <a:pt x="1957971" y="404935"/>
                  <a:pt x="1923567" y="314698"/>
                  <a:pt x="1959429" y="374468"/>
                </a:cubicBezTo>
                <a:cubicBezTo>
                  <a:pt x="1964152" y="382339"/>
                  <a:pt x="1964914" y="391999"/>
                  <a:pt x="1968137" y="400594"/>
                </a:cubicBezTo>
                <a:cubicBezTo>
                  <a:pt x="1973626" y="415231"/>
                  <a:pt x="1980611" y="429307"/>
                  <a:pt x="1985554" y="444137"/>
                </a:cubicBezTo>
                <a:cubicBezTo>
                  <a:pt x="1989339" y="455492"/>
                  <a:pt x="1990060" y="467764"/>
                  <a:pt x="1994263" y="478971"/>
                </a:cubicBezTo>
                <a:cubicBezTo>
                  <a:pt x="1998821" y="491126"/>
                  <a:pt x="2006859" y="501752"/>
                  <a:pt x="2011680" y="513805"/>
                </a:cubicBezTo>
                <a:cubicBezTo>
                  <a:pt x="2042771" y="591533"/>
                  <a:pt x="2013005" y="541918"/>
                  <a:pt x="2046514" y="592183"/>
                </a:cubicBezTo>
                <a:cubicBezTo>
                  <a:pt x="2066742" y="673090"/>
                  <a:pt x="2042580" y="572511"/>
                  <a:pt x="2063931" y="679268"/>
                </a:cubicBezTo>
                <a:cubicBezTo>
                  <a:pt x="2066278" y="691005"/>
                  <a:pt x="2070132" y="702400"/>
                  <a:pt x="2072640" y="714103"/>
                </a:cubicBezTo>
                <a:cubicBezTo>
                  <a:pt x="2102287" y="852454"/>
                  <a:pt x="2078881" y="756486"/>
                  <a:pt x="2098766" y="836023"/>
                </a:cubicBezTo>
                <a:cubicBezTo>
                  <a:pt x="2101669" y="859246"/>
                  <a:pt x="2103287" y="882665"/>
                  <a:pt x="2107474" y="905691"/>
                </a:cubicBezTo>
                <a:cubicBezTo>
                  <a:pt x="2109116" y="914723"/>
                  <a:pt x="2114192" y="922856"/>
                  <a:pt x="2116183" y="931817"/>
                </a:cubicBezTo>
                <a:cubicBezTo>
                  <a:pt x="2136618" y="1023776"/>
                  <a:pt x="2113995" y="951381"/>
                  <a:pt x="2133600" y="1010194"/>
                </a:cubicBezTo>
                <a:cubicBezTo>
                  <a:pt x="2136503" y="1033417"/>
                  <a:pt x="2138461" y="1056778"/>
                  <a:pt x="2142309" y="1079863"/>
                </a:cubicBezTo>
                <a:cubicBezTo>
                  <a:pt x="2144277" y="1091669"/>
                  <a:pt x="2148421" y="1103013"/>
                  <a:pt x="2151017" y="1114697"/>
                </a:cubicBezTo>
                <a:cubicBezTo>
                  <a:pt x="2154228" y="1129146"/>
                  <a:pt x="2156136" y="1143880"/>
                  <a:pt x="2159726" y="1158240"/>
                </a:cubicBezTo>
                <a:cubicBezTo>
                  <a:pt x="2161952" y="1167145"/>
                  <a:pt x="2165796" y="1175573"/>
                  <a:pt x="2168434" y="1184365"/>
                </a:cubicBezTo>
                <a:cubicBezTo>
                  <a:pt x="2174506" y="1204607"/>
                  <a:pt x="2180406" y="1224905"/>
                  <a:pt x="2185851" y="1245325"/>
                </a:cubicBezTo>
                <a:cubicBezTo>
                  <a:pt x="2208024" y="1328473"/>
                  <a:pt x="2189022" y="1293623"/>
                  <a:pt x="2220686" y="1341120"/>
                </a:cubicBezTo>
                <a:cubicBezTo>
                  <a:pt x="2228223" y="1363731"/>
                  <a:pt x="2236398" y="1389962"/>
                  <a:pt x="2246811" y="1410788"/>
                </a:cubicBezTo>
                <a:cubicBezTo>
                  <a:pt x="2251492" y="1420150"/>
                  <a:pt x="2258423" y="1428205"/>
                  <a:pt x="2264229" y="1436914"/>
                </a:cubicBezTo>
                <a:cubicBezTo>
                  <a:pt x="2270035" y="1454331"/>
                  <a:pt x="2276371" y="1471580"/>
                  <a:pt x="2281646" y="1489165"/>
                </a:cubicBezTo>
                <a:cubicBezTo>
                  <a:pt x="2285085" y="1500629"/>
                  <a:pt x="2286152" y="1512793"/>
                  <a:pt x="2290354" y="1524000"/>
                </a:cubicBezTo>
                <a:cubicBezTo>
                  <a:pt x="2294912" y="1536155"/>
                  <a:pt x="2302657" y="1546902"/>
                  <a:pt x="2307771" y="1558834"/>
                </a:cubicBezTo>
                <a:cubicBezTo>
                  <a:pt x="2311387" y="1567272"/>
                  <a:pt x="2312864" y="1576522"/>
                  <a:pt x="2316480" y="1584960"/>
                </a:cubicBezTo>
                <a:cubicBezTo>
                  <a:pt x="2321594" y="1596892"/>
                  <a:pt x="2328783" y="1607862"/>
                  <a:pt x="2333897" y="1619794"/>
                </a:cubicBezTo>
                <a:cubicBezTo>
                  <a:pt x="2337513" y="1628232"/>
                  <a:pt x="2340380" y="1637014"/>
                  <a:pt x="2342606" y="1645920"/>
                </a:cubicBezTo>
                <a:cubicBezTo>
                  <a:pt x="2346196" y="1660280"/>
                  <a:pt x="2345302" y="1675937"/>
                  <a:pt x="2351314" y="1689463"/>
                </a:cubicBezTo>
                <a:cubicBezTo>
                  <a:pt x="2357209" y="1702726"/>
                  <a:pt x="2368731" y="1712686"/>
                  <a:pt x="2377440" y="1724297"/>
                </a:cubicBezTo>
                <a:cubicBezTo>
                  <a:pt x="2380343" y="1744617"/>
                  <a:pt x="2380748" y="1765454"/>
                  <a:pt x="2386149" y="1785257"/>
                </a:cubicBezTo>
                <a:cubicBezTo>
                  <a:pt x="2389565" y="1797781"/>
                  <a:pt x="2398452" y="1808159"/>
                  <a:pt x="2403566" y="1820091"/>
                </a:cubicBezTo>
                <a:cubicBezTo>
                  <a:pt x="2407182" y="1828528"/>
                  <a:pt x="2408658" y="1837780"/>
                  <a:pt x="2412274" y="1846217"/>
                </a:cubicBezTo>
                <a:cubicBezTo>
                  <a:pt x="2417388" y="1858149"/>
                  <a:pt x="2425133" y="1868896"/>
                  <a:pt x="2429691" y="1881051"/>
                </a:cubicBezTo>
                <a:cubicBezTo>
                  <a:pt x="2438063" y="1903375"/>
                  <a:pt x="2436582" y="1920956"/>
                  <a:pt x="2447109" y="1942011"/>
                </a:cubicBezTo>
                <a:cubicBezTo>
                  <a:pt x="2451790" y="1951372"/>
                  <a:pt x="2458720" y="1959428"/>
                  <a:pt x="2464526" y="1968137"/>
                </a:cubicBezTo>
                <a:cubicBezTo>
                  <a:pt x="2480580" y="2032356"/>
                  <a:pt x="2463329" y="1974053"/>
                  <a:pt x="2490651" y="2037805"/>
                </a:cubicBezTo>
                <a:cubicBezTo>
                  <a:pt x="2502967" y="2066542"/>
                  <a:pt x="2515600" y="2095230"/>
                  <a:pt x="2525486" y="2124891"/>
                </a:cubicBezTo>
                <a:cubicBezTo>
                  <a:pt x="2528389" y="2133600"/>
                  <a:pt x="2530578" y="2142580"/>
                  <a:pt x="2534194" y="2151017"/>
                </a:cubicBezTo>
                <a:cubicBezTo>
                  <a:pt x="2539308" y="2162949"/>
                  <a:pt x="2546338" y="2173988"/>
                  <a:pt x="2551611" y="2185851"/>
                </a:cubicBezTo>
                <a:cubicBezTo>
                  <a:pt x="2567770" y="2222209"/>
                  <a:pt x="2573572" y="2243021"/>
                  <a:pt x="2586446" y="2281645"/>
                </a:cubicBezTo>
                <a:cubicBezTo>
                  <a:pt x="2589349" y="2290354"/>
                  <a:pt x="2590062" y="2300133"/>
                  <a:pt x="2595154" y="2307771"/>
                </a:cubicBezTo>
                <a:lnTo>
                  <a:pt x="2612571" y="2333897"/>
                </a:lnTo>
                <a:cubicBezTo>
                  <a:pt x="2637530" y="2458686"/>
                  <a:pt x="2602641" y="2304109"/>
                  <a:pt x="2638697" y="2412274"/>
                </a:cubicBezTo>
                <a:cubicBezTo>
                  <a:pt x="2643378" y="2426316"/>
                  <a:pt x="2643816" y="2441457"/>
                  <a:pt x="2647406" y="2455817"/>
                </a:cubicBezTo>
                <a:cubicBezTo>
                  <a:pt x="2649632" y="2464723"/>
                  <a:pt x="2653211" y="2473234"/>
                  <a:pt x="2656114" y="2481943"/>
                </a:cubicBezTo>
                <a:cubicBezTo>
                  <a:pt x="2659017" y="2505166"/>
                  <a:pt x="2660636" y="2528585"/>
                  <a:pt x="2664823" y="2551611"/>
                </a:cubicBezTo>
                <a:cubicBezTo>
                  <a:pt x="2674332" y="2603912"/>
                  <a:pt x="2691494" y="2558500"/>
                  <a:pt x="2664823" y="2647405"/>
                </a:cubicBezTo>
                <a:cubicBezTo>
                  <a:pt x="2662464" y="2655269"/>
                  <a:pt x="2653817" y="2659694"/>
                  <a:pt x="2647406" y="2664823"/>
                </a:cubicBezTo>
                <a:cubicBezTo>
                  <a:pt x="2634580" y="2675084"/>
                  <a:pt x="2600747" y="2695367"/>
                  <a:pt x="2586446" y="2699657"/>
                </a:cubicBezTo>
                <a:cubicBezTo>
                  <a:pt x="2569533" y="2704731"/>
                  <a:pt x="2551611" y="2705462"/>
                  <a:pt x="2534194" y="2708365"/>
                </a:cubicBezTo>
                <a:cubicBezTo>
                  <a:pt x="2462104" y="2732397"/>
                  <a:pt x="2574734" y="2696051"/>
                  <a:pt x="2420983" y="2734491"/>
                </a:cubicBezTo>
                <a:cubicBezTo>
                  <a:pt x="2366236" y="2748179"/>
                  <a:pt x="2397997" y="2741507"/>
                  <a:pt x="2325189" y="2751908"/>
                </a:cubicBezTo>
                <a:lnTo>
                  <a:pt x="1123406" y="2743200"/>
                </a:lnTo>
                <a:cubicBezTo>
                  <a:pt x="976051" y="2741209"/>
                  <a:pt x="1080087" y="2741315"/>
                  <a:pt x="1010194" y="2725783"/>
                </a:cubicBezTo>
                <a:cubicBezTo>
                  <a:pt x="933200" y="2708673"/>
                  <a:pt x="983842" y="2725717"/>
                  <a:pt x="923109" y="2708365"/>
                </a:cubicBezTo>
                <a:cubicBezTo>
                  <a:pt x="914283" y="2705843"/>
                  <a:pt x="905928" y="2701721"/>
                  <a:pt x="896983" y="2699657"/>
                </a:cubicBezTo>
                <a:cubicBezTo>
                  <a:pt x="868138" y="2693001"/>
                  <a:pt x="839203" y="2686427"/>
                  <a:pt x="809897" y="2682240"/>
                </a:cubicBezTo>
                <a:cubicBezTo>
                  <a:pt x="731457" y="2671034"/>
                  <a:pt x="769184" y="2676905"/>
                  <a:pt x="696686" y="2664823"/>
                </a:cubicBezTo>
                <a:cubicBezTo>
                  <a:pt x="679269" y="2659017"/>
                  <a:pt x="662147" y="2652236"/>
                  <a:pt x="644434" y="2647405"/>
                </a:cubicBezTo>
                <a:cubicBezTo>
                  <a:pt x="599451" y="2635137"/>
                  <a:pt x="550647" y="2634129"/>
                  <a:pt x="505097" y="2629988"/>
                </a:cubicBezTo>
                <a:cubicBezTo>
                  <a:pt x="365760" y="2632891"/>
                  <a:pt x="226453" y="2638697"/>
                  <a:pt x="87086" y="2638697"/>
                </a:cubicBezTo>
                <a:cubicBezTo>
                  <a:pt x="69428" y="2638697"/>
                  <a:pt x="49203" y="2640251"/>
                  <a:pt x="34834" y="2629988"/>
                </a:cubicBezTo>
                <a:cubicBezTo>
                  <a:pt x="25095" y="2623031"/>
                  <a:pt x="28722" y="2606838"/>
                  <a:pt x="26126" y="2595154"/>
                </a:cubicBezTo>
                <a:cubicBezTo>
                  <a:pt x="22915" y="2580705"/>
                  <a:pt x="20065" y="2566174"/>
                  <a:pt x="17417" y="2551611"/>
                </a:cubicBezTo>
                <a:cubicBezTo>
                  <a:pt x="14258" y="2534239"/>
                  <a:pt x="12539" y="2516597"/>
                  <a:pt x="8709" y="2499360"/>
                </a:cubicBezTo>
                <a:cubicBezTo>
                  <a:pt x="6718" y="2490399"/>
                  <a:pt x="2903" y="2481943"/>
                  <a:pt x="0" y="2473234"/>
                </a:cubicBezTo>
                <a:cubicBezTo>
                  <a:pt x="2903" y="2383245"/>
                  <a:pt x="3573" y="2293157"/>
                  <a:pt x="8709" y="2203268"/>
                </a:cubicBezTo>
                <a:cubicBezTo>
                  <a:pt x="9392" y="2191319"/>
                  <a:pt x="15597" y="2180263"/>
                  <a:pt x="17417" y="2168434"/>
                </a:cubicBezTo>
                <a:cubicBezTo>
                  <a:pt x="21414" y="2142453"/>
                  <a:pt x="20971" y="2115833"/>
                  <a:pt x="26126" y="2090057"/>
                </a:cubicBezTo>
                <a:cubicBezTo>
                  <a:pt x="29727" y="2072054"/>
                  <a:pt x="39943" y="2055808"/>
                  <a:pt x="43543" y="2037805"/>
                </a:cubicBezTo>
                <a:cubicBezTo>
                  <a:pt x="46446" y="2023291"/>
                  <a:pt x="49040" y="2008712"/>
                  <a:pt x="52251" y="1994263"/>
                </a:cubicBezTo>
                <a:cubicBezTo>
                  <a:pt x="54847" y="1982579"/>
                  <a:pt x="58819" y="1971204"/>
                  <a:pt x="60960" y="1959428"/>
                </a:cubicBezTo>
                <a:cubicBezTo>
                  <a:pt x="64632" y="1939233"/>
                  <a:pt x="66102" y="1918682"/>
                  <a:pt x="69669" y="1898468"/>
                </a:cubicBezTo>
                <a:cubicBezTo>
                  <a:pt x="74814" y="1869315"/>
                  <a:pt x="82220" y="1840583"/>
                  <a:pt x="87086" y="1811383"/>
                </a:cubicBezTo>
                <a:cubicBezTo>
                  <a:pt x="89989" y="1793966"/>
                  <a:pt x="92331" y="1776446"/>
                  <a:pt x="95794" y="1759131"/>
                </a:cubicBezTo>
                <a:cubicBezTo>
                  <a:pt x="98141" y="1747395"/>
                  <a:pt x="101907" y="1735981"/>
                  <a:pt x="104503" y="1724297"/>
                </a:cubicBezTo>
                <a:cubicBezTo>
                  <a:pt x="120831" y="1650822"/>
                  <a:pt x="107996" y="1698094"/>
                  <a:pt x="121920" y="1593668"/>
                </a:cubicBezTo>
                <a:cubicBezTo>
                  <a:pt x="123876" y="1578996"/>
                  <a:pt x="127981" y="1564688"/>
                  <a:pt x="130629" y="1550125"/>
                </a:cubicBezTo>
                <a:cubicBezTo>
                  <a:pt x="133788" y="1532753"/>
                  <a:pt x="134263" y="1514787"/>
                  <a:pt x="139337" y="1497874"/>
                </a:cubicBezTo>
                <a:cubicBezTo>
                  <a:pt x="143067" y="1485440"/>
                  <a:pt x="150948" y="1474651"/>
                  <a:pt x="156754" y="1463040"/>
                </a:cubicBezTo>
                <a:cubicBezTo>
                  <a:pt x="159657" y="1448526"/>
                  <a:pt x="160782" y="1433539"/>
                  <a:pt x="165463" y="1419497"/>
                </a:cubicBezTo>
                <a:cubicBezTo>
                  <a:pt x="169568" y="1407181"/>
                  <a:pt x="179150" y="1397097"/>
                  <a:pt x="182880" y="1384663"/>
                </a:cubicBezTo>
                <a:cubicBezTo>
                  <a:pt x="187954" y="1367750"/>
                  <a:pt x="186515" y="1349324"/>
                  <a:pt x="191589" y="1332411"/>
                </a:cubicBezTo>
                <a:cubicBezTo>
                  <a:pt x="195319" y="1319977"/>
                  <a:pt x="204185" y="1309630"/>
                  <a:pt x="209006" y="1297577"/>
                </a:cubicBezTo>
                <a:cubicBezTo>
                  <a:pt x="215824" y="1280531"/>
                  <a:pt x="221148" y="1262910"/>
                  <a:pt x="226423" y="1245325"/>
                </a:cubicBezTo>
                <a:cubicBezTo>
                  <a:pt x="229862" y="1233861"/>
                  <a:pt x="230928" y="1221698"/>
                  <a:pt x="235131" y="1210491"/>
                </a:cubicBezTo>
                <a:cubicBezTo>
                  <a:pt x="239689" y="1198336"/>
                  <a:pt x="246743" y="1187268"/>
                  <a:pt x="252549" y="1175657"/>
                </a:cubicBezTo>
                <a:cubicBezTo>
                  <a:pt x="255452" y="1164046"/>
                  <a:pt x="256542" y="1151824"/>
                  <a:pt x="261257" y="1140823"/>
                </a:cubicBezTo>
                <a:cubicBezTo>
                  <a:pt x="265380" y="1131203"/>
                  <a:pt x="273481" y="1123784"/>
                  <a:pt x="278674" y="1114697"/>
                </a:cubicBezTo>
                <a:cubicBezTo>
                  <a:pt x="285115" y="1103426"/>
                  <a:pt x="290977" y="1091795"/>
                  <a:pt x="296091" y="1079863"/>
                </a:cubicBezTo>
                <a:cubicBezTo>
                  <a:pt x="310025" y="1047351"/>
                  <a:pt x="299112" y="1053562"/>
                  <a:pt x="322217" y="1018903"/>
                </a:cubicBezTo>
                <a:cubicBezTo>
                  <a:pt x="326771" y="1012071"/>
                  <a:pt x="335410" y="1008526"/>
                  <a:pt x="339634" y="1001485"/>
                </a:cubicBezTo>
                <a:cubicBezTo>
                  <a:pt x="352992" y="979221"/>
                  <a:pt x="358891" y="952588"/>
                  <a:pt x="374469" y="931817"/>
                </a:cubicBezTo>
                <a:cubicBezTo>
                  <a:pt x="405520" y="890414"/>
                  <a:pt x="390331" y="907246"/>
                  <a:pt x="418011" y="879565"/>
                </a:cubicBezTo>
                <a:cubicBezTo>
                  <a:pt x="440895" y="810919"/>
                  <a:pt x="403543" y="912389"/>
                  <a:pt x="470263" y="801188"/>
                </a:cubicBezTo>
                <a:cubicBezTo>
                  <a:pt x="476421" y="790925"/>
                  <a:pt x="475683" y="777862"/>
                  <a:pt x="478971" y="766354"/>
                </a:cubicBezTo>
                <a:cubicBezTo>
                  <a:pt x="481493" y="757527"/>
                  <a:pt x="483222" y="748253"/>
                  <a:pt x="487680" y="740228"/>
                </a:cubicBezTo>
                <a:cubicBezTo>
                  <a:pt x="497846" y="721930"/>
                  <a:pt x="510903" y="705394"/>
                  <a:pt x="522514" y="687977"/>
                </a:cubicBezTo>
                <a:cubicBezTo>
                  <a:pt x="528320" y="679268"/>
                  <a:pt x="536044" y="671569"/>
                  <a:pt x="539931" y="661851"/>
                </a:cubicBezTo>
                <a:cubicBezTo>
                  <a:pt x="545737" y="647337"/>
                  <a:pt x="552007" y="632999"/>
                  <a:pt x="557349" y="618308"/>
                </a:cubicBezTo>
                <a:cubicBezTo>
                  <a:pt x="563623" y="601054"/>
                  <a:pt x="564582" y="581333"/>
                  <a:pt x="574766" y="566057"/>
                </a:cubicBezTo>
                <a:lnTo>
                  <a:pt x="592183" y="539931"/>
                </a:lnTo>
                <a:lnTo>
                  <a:pt x="609600" y="487680"/>
                </a:lnTo>
                <a:cubicBezTo>
                  <a:pt x="612503" y="478971"/>
                  <a:pt x="613217" y="469192"/>
                  <a:pt x="618309" y="461554"/>
                </a:cubicBezTo>
                <a:lnTo>
                  <a:pt x="635726" y="435428"/>
                </a:lnTo>
                <a:cubicBezTo>
                  <a:pt x="638629" y="426720"/>
                  <a:pt x="641912" y="418129"/>
                  <a:pt x="644434" y="409303"/>
                </a:cubicBezTo>
                <a:cubicBezTo>
                  <a:pt x="647722" y="397794"/>
                  <a:pt x="648940" y="385675"/>
                  <a:pt x="653143" y="374468"/>
                </a:cubicBezTo>
                <a:cubicBezTo>
                  <a:pt x="661389" y="352478"/>
                  <a:pt x="693241" y="299536"/>
                  <a:pt x="705394" y="287383"/>
                </a:cubicBezTo>
                <a:lnTo>
                  <a:pt x="740229" y="252548"/>
                </a:lnTo>
                <a:cubicBezTo>
                  <a:pt x="743132" y="243840"/>
                  <a:pt x="743429" y="233766"/>
                  <a:pt x="748937" y="226423"/>
                </a:cubicBezTo>
                <a:cubicBezTo>
                  <a:pt x="780571" y="184245"/>
                  <a:pt x="787458" y="185391"/>
                  <a:pt x="827314" y="165463"/>
                </a:cubicBezTo>
                <a:cubicBezTo>
                  <a:pt x="854907" y="137870"/>
                  <a:pt x="869180" y="113211"/>
                  <a:pt x="914400" y="113211"/>
                </a:cubicBezTo>
                <a:lnTo>
                  <a:pt x="923109" y="1132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1337" t="19200" r="28739" b="17801"/>
          <a:stretch/>
        </p:blipFill>
        <p:spPr>
          <a:xfrm rot="751627">
            <a:off x="457431" y="786430"/>
            <a:ext cx="2050394" cy="24281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Picture 2" descr="https://ds04.infourok.ru/uploads/ex/0c00/00066117-aa06b01e/img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2" t="3529" b="17647"/>
          <a:stretch/>
        </p:blipFill>
        <p:spPr bwMode="auto">
          <a:xfrm rot="836823" flipH="1">
            <a:off x="3556895" y="1957864"/>
            <a:ext cx="2678816" cy="199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pinimg.com/originals/35/c4/f1/35c4f1cc2168b7849a13fe2cf302d3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" r="8865"/>
          <a:stretch/>
        </p:blipFill>
        <p:spPr bwMode="auto">
          <a:xfrm rot="808988">
            <a:off x="1900877" y="1670855"/>
            <a:ext cx="2189645" cy="182646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pinimg.com/736x/26/b5/a7/26b5a741e7ada067f6ac16736678006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826">
            <a:off x="5606312" y="2682687"/>
            <a:ext cx="2942776" cy="196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.pinimg.com/736x/37/fd/be/37fdbec7673350a8b7b3c53c22c307fb--teaching-ideas-au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3084">
            <a:off x="6072247" y="3895190"/>
            <a:ext cx="2687047" cy="195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/>
          <a:srcRect l="41338" t="19200" r="24800" b="20601"/>
          <a:stretch/>
        </p:blipFill>
        <p:spPr>
          <a:xfrm rot="21018738">
            <a:off x="4340814" y="4078629"/>
            <a:ext cx="2608300" cy="2608300"/>
          </a:xfrm>
          <a:prstGeom prst="rect">
            <a:avLst/>
          </a:prstGeom>
        </p:spPr>
      </p:pic>
      <p:pic>
        <p:nvPicPr>
          <p:cNvPr id="10" name="Picture 2" descr="https://i.pinimg.com/474x/6f/94/e8/6f94e8066774d5d991800de56d2a238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666" y="4539010"/>
            <a:ext cx="2982687" cy="216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58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 r="1000"/>
          <a:stretch/>
        </p:blipFill>
        <p:spPr>
          <a:xfrm rot="10800000">
            <a:off x="1979712" y="116632"/>
            <a:ext cx="4968552" cy="616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57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36912"/>
            <a:ext cx="52079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 !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326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ДЕМИРОВА</dc:creator>
  <cp:lastModifiedBy>Пользователь</cp:lastModifiedBy>
  <cp:revision>35</cp:revision>
  <dcterms:created xsi:type="dcterms:W3CDTF">2019-12-02T08:42:08Z</dcterms:created>
  <dcterms:modified xsi:type="dcterms:W3CDTF">2019-12-12T15:18:49Z</dcterms:modified>
</cp:coreProperties>
</file>