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1" r:id="rId10"/>
    <p:sldId id="263" r:id="rId11"/>
    <p:sldId id="264" r:id="rId12"/>
    <p:sldId id="265" r:id="rId13"/>
    <p:sldId id="268" r:id="rId14"/>
    <p:sldId id="266" r:id="rId15"/>
    <p:sldId id="267" r:id="rId16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7CEFF-B13F-46BE-B2CA-4BB72859CEA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11444-1C7D-4C6C-BB53-3DB0014D2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274638"/>
            <a:ext cx="8136904" cy="994122"/>
          </a:xfrm>
          <a:solidFill>
            <a:srgbClr val="00B0F0"/>
          </a:solidFill>
        </p:spPr>
        <p:txBody>
          <a:bodyPr/>
          <a:lstStyle/>
          <a:p>
            <a:r>
              <a:rPr lang="ru-RU" dirty="0" smtClean="0">
                <a:latin typeface="Bahnschrift Light Condensed" pitchFamily="34" charset="0"/>
              </a:rPr>
              <a:t>В стране сказок </a:t>
            </a:r>
            <a:endParaRPr lang="ru-RU" dirty="0">
              <a:latin typeface="Bahnschrift Light Condensed" pitchFamily="34" charset="0"/>
            </a:endParaRPr>
          </a:p>
        </p:txBody>
      </p:sp>
      <p:pic>
        <p:nvPicPr>
          <p:cNvPr id="7" name="Содержимое 6" descr="img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268760"/>
            <a:ext cx="8136903" cy="485740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VMW1_tkc6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20322" y="188640"/>
            <a:ext cx="8744166" cy="6453336"/>
          </a:xfrm>
        </p:spPr>
      </p:pic>
      <p:pic>
        <p:nvPicPr>
          <p:cNvPr id="9" name="Содержимое 8" descr="20508939.gif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7020272" y="3861048"/>
            <a:ext cx="2377868" cy="3270349"/>
          </a:xfrm>
        </p:spPr>
      </p:pic>
      <p:pic>
        <p:nvPicPr>
          <p:cNvPr id="2051" name="Picture 3" descr="C:\Users\Айгуль\Desktop\samovar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90772" y="4365104"/>
            <a:ext cx="1141886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262506"/>
            <a:ext cx="8064896" cy="62628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mok_na_belom_fone_Ob4899-764x7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404664"/>
            <a:ext cx="8208912" cy="61926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Чей, чьи.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Содержимое 10" descr="57b2319e270891569011d1d0.pn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 rot="20323549">
            <a:off x="2131268" y="882460"/>
            <a:ext cx="2069773" cy="1224136"/>
          </a:xfrm>
        </p:spPr>
      </p:pic>
      <p:pic>
        <p:nvPicPr>
          <p:cNvPr id="12" name="Содержимое 11" descr="667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-363024" y="363023"/>
            <a:ext cx="2921253" cy="21952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bb64b75cb8f015a39ebc87b743b457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83760" y="0"/>
            <a:ext cx="2160240" cy="27318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post-810966-148164580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60032" y="3573016"/>
            <a:ext cx="3995936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452628_lisa-kartinka-dlya-detei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5536" y="3645024"/>
            <a:ext cx="3816424" cy="2988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585160c0b6295158fde1f0ea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1495132">
            <a:off x="4612150" y="732847"/>
            <a:ext cx="2438400" cy="2438400"/>
          </a:xfrm>
          <a:prstGeom prst="rect">
            <a:avLst/>
          </a:prstGeom>
        </p:spPr>
      </p:pic>
      <p:pic>
        <p:nvPicPr>
          <p:cNvPr id="18" name="Рисунок 17" descr="Lapa_trace_08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1460593">
            <a:off x="4781235" y="1990055"/>
            <a:ext cx="1560579" cy="1490475"/>
          </a:xfrm>
          <a:prstGeom prst="rect">
            <a:avLst/>
          </a:prstGeom>
        </p:spPr>
      </p:pic>
      <p:pic>
        <p:nvPicPr>
          <p:cNvPr id="21" name="Рисунок 20" descr="s-l1000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20693593">
            <a:off x="2873804" y="2225520"/>
            <a:ext cx="1547833" cy="1114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zamok_na_belom_fone_Ob4899-764x76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88640"/>
            <a:ext cx="8640960" cy="6408712"/>
          </a:xfrm>
        </p:spPr>
      </p:pic>
      <p:pic>
        <p:nvPicPr>
          <p:cNvPr id="10" name="Содержимое 9" descr="54322941_novyj_razmer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536950" y="3528219"/>
            <a:ext cx="2143125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51479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60232" y="3284984"/>
            <a:ext cx="1944216" cy="3242470"/>
          </a:xfrm>
          <a:prstGeom prst="rect">
            <a:avLst/>
          </a:prstGeom>
        </p:spPr>
      </p:pic>
      <p:pic>
        <p:nvPicPr>
          <p:cNvPr id="10" name="Рисунок 9" descr="88767384_1fec6ba2589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012182" cy="3012182"/>
          </a:xfrm>
          <a:prstGeom prst="rect">
            <a:avLst/>
          </a:prstGeom>
        </p:spPr>
      </p:pic>
      <p:pic>
        <p:nvPicPr>
          <p:cNvPr id="11" name="Рисунок 10" descr="image_59da2f08e2f8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149080"/>
            <a:ext cx="2438405" cy="2337821"/>
          </a:xfrm>
          <a:prstGeom prst="rect">
            <a:avLst/>
          </a:prstGeom>
        </p:spPr>
      </p:pic>
      <p:pic>
        <p:nvPicPr>
          <p:cNvPr id="12" name="Рисунок 11" descr="Кот-в-сапогах-имеет-мышей-в-мешке_519bac5a09181-thumb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868144" y="332656"/>
            <a:ext cx="2857500" cy="2381250"/>
          </a:xfrm>
          <a:prstGeom prst="rect">
            <a:avLst/>
          </a:prstGeom>
        </p:spPr>
      </p:pic>
      <p:pic>
        <p:nvPicPr>
          <p:cNvPr id="14" name="Рисунок 13" descr="0_1342e8_ae7f3e05_orig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79512" y="3200393"/>
            <a:ext cx="2478029" cy="3657607"/>
          </a:xfrm>
          <a:prstGeom prst="rect">
            <a:avLst/>
          </a:prstGeom>
        </p:spPr>
      </p:pic>
      <p:pic>
        <p:nvPicPr>
          <p:cNvPr id="15" name="Рисунок 14" descr="kisspng-baba-yaga-humour-fairy-tale-daytime-5b26944d22d6f2.598738651529254989142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915816" y="404664"/>
            <a:ext cx="3096344" cy="34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250825" y="188913"/>
            <a:ext cx="8893175" cy="6408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gic-lamp-aladdin-6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404664"/>
            <a:ext cx="7151874" cy="572149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ДЖИН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9" y="274084"/>
            <a:ext cx="6517942" cy="6251260"/>
          </a:xfrm>
        </p:spPr>
      </p:pic>
      <p:sp>
        <p:nvSpPr>
          <p:cNvPr id="7" name="Блок-схема: перфолента 6"/>
          <p:cNvSpPr/>
          <p:nvPr/>
        </p:nvSpPr>
        <p:spPr>
          <a:xfrm>
            <a:off x="5292080" y="692696"/>
            <a:ext cx="3384376" cy="1584176"/>
          </a:xfrm>
          <a:prstGeom prst="flowChartPunchedTape">
            <a:avLst/>
          </a:prstGeom>
          <a:solidFill>
            <a:srgbClr val="00B0F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b="1" dirty="0" smtClean="0">
                <a:latin typeface="Bahnschrift Light Condensed" pitchFamily="34" charset="0"/>
              </a:rPr>
              <a:t>Слушаюсь и повинуюсь!  Что хотели от меня?</a:t>
            </a:r>
            <a:endParaRPr lang="ru-RU" b="1" dirty="0">
              <a:latin typeface="Bahnschrift Light Condense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d53a9_93e68c50_ori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83176"/>
            <a:ext cx="8093289" cy="6298152"/>
          </a:xfrm>
        </p:spPr>
      </p:pic>
      <p:sp>
        <p:nvSpPr>
          <p:cNvPr id="5" name="Прямоугольник 4"/>
          <p:cNvSpPr/>
          <p:nvPr/>
        </p:nvSpPr>
        <p:spPr>
          <a:xfrm>
            <a:off x="2987824" y="1340768"/>
            <a:ext cx="3528392" cy="331236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ru-RU" sz="1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Слова из сказки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Игра «Большой – маленький»: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книга – 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сказка –…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изба – 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крыльцо – … 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окно – 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клубок – … 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горшок –…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кольцо –…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самовар – 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ключ –…</a:t>
            </a:r>
          </a:p>
          <a:p>
            <a:pPr algn="ctr" fontAlgn="base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замок – …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ahnschrift Light Condensed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440706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19" y="332656"/>
            <a:ext cx="8640961" cy="5961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7548-stone-psd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8784976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851920" y="1988840"/>
            <a:ext cx="3600400" cy="187220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ahnschrift" pitchFamily="34" charset="0"/>
              </a:rPr>
              <a:t>Составьте предложения </a:t>
            </a:r>
          </a:p>
          <a:p>
            <a:pPr algn="ctr"/>
            <a:r>
              <a:rPr lang="ru-RU" sz="2400" dirty="0" smtClean="0">
                <a:latin typeface="Bahnschrift" pitchFamily="34" charset="0"/>
              </a:rPr>
              <a:t>по картинке</a:t>
            </a:r>
            <a:endParaRPr lang="ru-RU" sz="2400" dirty="0">
              <a:latin typeface="Bahnschrift" pitchFamily="34" charset="0"/>
            </a:endParaRPr>
          </a:p>
        </p:txBody>
      </p:sp>
      <p:pic>
        <p:nvPicPr>
          <p:cNvPr id="19" name="Содержимое 18" descr="AibrxKk8T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9552" y="2708920"/>
            <a:ext cx="3257741" cy="288031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qdefault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8568952" cy="631870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676_7_s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88640"/>
            <a:ext cx="8552166" cy="6408712"/>
          </a:xfrm>
        </p:spPr>
      </p:pic>
      <p:pic>
        <p:nvPicPr>
          <p:cNvPr id="6" name="Содержимое 5" descr="AibrxKk8T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419872" y="260648"/>
            <a:ext cx="3420629" cy="30243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 стране сказок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Чей, чьи.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дороге к сказке</dc:title>
  <dc:creator>Айгуль</dc:creator>
  <cp:lastModifiedBy>Nastya</cp:lastModifiedBy>
  <cp:revision>33</cp:revision>
  <dcterms:created xsi:type="dcterms:W3CDTF">2018-11-03T09:11:17Z</dcterms:created>
  <dcterms:modified xsi:type="dcterms:W3CDTF">2019-12-12T16:45:50Z</dcterms:modified>
</cp:coreProperties>
</file>