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60" r:id="rId4"/>
    <p:sldId id="271" r:id="rId5"/>
    <p:sldId id="270" r:id="rId6"/>
    <p:sldId id="272" r:id="rId7"/>
    <p:sldId id="276" r:id="rId8"/>
    <p:sldId id="277" r:id="rId9"/>
    <p:sldId id="28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4373" autoAdjust="0"/>
  </p:normalViewPr>
  <p:slideViewPr>
    <p:cSldViewPr>
      <p:cViewPr varScale="1">
        <p:scale>
          <a:sx n="86" d="100"/>
          <a:sy n="86" d="100"/>
        </p:scale>
        <p:origin x="135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279BF-34E8-4072-95C8-3A5AC5FFCC66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0D0C8-7FB7-41DF-B453-73066877A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zoom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8029604" cy="1000132"/>
          </a:xfrm>
        </p:spPr>
        <p:txBody>
          <a:bodyPr>
            <a:normAutofit/>
          </a:bodyPr>
          <a:lstStyle/>
          <a:p>
            <a:r>
              <a:rPr lang="ru-RU" sz="3200" dirty="0"/>
              <a:t>«Как вырастить кристаллы из обычной соли.»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415242" cy="1752600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                                         Выполнил:  </a:t>
            </a:r>
            <a:r>
              <a:rPr lang="ru-RU" sz="2400" dirty="0" err="1">
                <a:solidFill>
                  <a:schemeClr val="tx1"/>
                </a:solidFill>
              </a:rPr>
              <a:t>Маргунов</a:t>
            </a:r>
            <a:r>
              <a:rPr lang="ru-RU" sz="2400" dirty="0">
                <a:solidFill>
                  <a:schemeClr val="tx1"/>
                </a:solidFill>
              </a:rPr>
              <a:t> Серёжа</a:t>
            </a:r>
          </a:p>
          <a:p>
            <a:r>
              <a:rPr lang="ru-RU" sz="2400" dirty="0">
                <a:solidFill>
                  <a:schemeClr val="tx1"/>
                </a:solidFill>
              </a:rPr>
              <a:t>                                                                5 лет.</a:t>
            </a:r>
          </a:p>
          <a:p>
            <a:r>
              <a:rPr lang="ru-RU" sz="2400" dirty="0">
                <a:solidFill>
                  <a:schemeClr val="tx1"/>
                </a:solidFill>
              </a:rPr>
              <a:t>                                          </a:t>
            </a:r>
            <a:r>
              <a:rPr lang="ru-RU" sz="2400" dirty="0"/>
              <a:t>Воспитатель</a:t>
            </a:r>
            <a:r>
              <a:rPr lang="ru-RU" sz="2400" dirty="0">
                <a:solidFill>
                  <a:schemeClr val="tx1"/>
                </a:solidFill>
              </a:rPr>
              <a:t>: </a:t>
            </a:r>
          </a:p>
          <a:p>
            <a:r>
              <a:rPr lang="ru-RU" sz="2400" dirty="0" err="1">
                <a:solidFill>
                  <a:schemeClr val="tx1"/>
                </a:solidFill>
              </a:rPr>
              <a:t>Пляшкова</a:t>
            </a:r>
            <a:r>
              <a:rPr lang="ru-RU" sz="2400" dirty="0">
                <a:solidFill>
                  <a:schemeClr val="tx1"/>
                </a:solidFill>
              </a:rPr>
              <a:t> Марина Николаевна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71604" y="785794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МБДОУ Детский сад № 36</a:t>
            </a:r>
          </a:p>
        </p:txBody>
      </p:sp>
      <p:pic>
        <p:nvPicPr>
          <p:cNvPr id="24578" name="Picture 2" descr="C:\Users\User\Desktop\IMG_06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643182"/>
            <a:ext cx="2500330" cy="3718687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357166"/>
            <a:ext cx="764386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Проблема. </a:t>
            </a:r>
            <a:r>
              <a:rPr lang="ru-RU" dirty="0"/>
              <a:t>Как вырастить кристалл из поваренной соли.</a:t>
            </a:r>
          </a:p>
          <a:p>
            <a:r>
              <a:rPr lang="ru-RU" b="1" dirty="0"/>
              <a:t>Цель: </a:t>
            </a:r>
            <a:r>
              <a:rPr lang="ru-RU" dirty="0"/>
              <a:t>выращивание кристаллов из поваренной соли в домашних  условиях.</a:t>
            </a:r>
          </a:p>
          <a:p>
            <a:r>
              <a:rPr lang="ru-RU" b="1" dirty="0"/>
              <a:t>Задачи:</a:t>
            </a:r>
          </a:p>
          <a:p>
            <a:r>
              <a:rPr lang="ru-RU" dirty="0"/>
              <a:t>Узнать, что такое кристалл;</a:t>
            </a:r>
          </a:p>
          <a:p>
            <a:r>
              <a:rPr lang="ru-RU" dirty="0"/>
              <a:t>Выяснить, какие условия необходимо создать для роста кристаллов;</a:t>
            </a:r>
          </a:p>
          <a:p>
            <a:r>
              <a:rPr lang="ru-RU" dirty="0"/>
              <a:t>Наблюдать процесс  роста;</a:t>
            </a:r>
          </a:p>
          <a:p>
            <a:r>
              <a:rPr lang="ru-RU" dirty="0"/>
              <a:t>Доказать, что можно вырастить кристаллы в домашних условиях.</a:t>
            </a:r>
          </a:p>
          <a:p>
            <a:r>
              <a:rPr lang="ru-RU" b="1" dirty="0"/>
              <a:t>Объект исследования: </a:t>
            </a:r>
            <a:r>
              <a:rPr lang="ru-RU" dirty="0"/>
              <a:t>минералогия.</a:t>
            </a:r>
          </a:p>
          <a:p>
            <a:r>
              <a:rPr lang="ru-RU" b="1" dirty="0"/>
              <a:t>Предмет исследования: </a:t>
            </a:r>
            <a:r>
              <a:rPr lang="ru-RU" dirty="0"/>
              <a:t>кристаллы поваренной соли.</a:t>
            </a:r>
          </a:p>
          <a:p>
            <a:r>
              <a:rPr lang="ru-RU" b="1" dirty="0"/>
              <a:t>Методы исследования: </a:t>
            </a:r>
          </a:p>
          <a:p>
            <a:r>
              <a:rPr lang="ru-RU" dirty="0"/>
              <a:t>-эксперимент,</a:t>
            </a:r>
          </a:p>
          <a:p>
            <a:pPr>
              <a:buFontTx/>
              <a:buChar char="-"/>
            </a:pPr>
            <a:r>
              <a:rPr lang="ru-RU" dirty="0"/>
              <a:t>наблюдение,</a:t>
            </a:r>
          </a:p>
          <a:p>
            <a:pPr>
              <a:buFontTx/>
              <a:buChar char="-"/>
            </a:pPr>
            <a:r>
              <a:rPr lang="ru-RU" dirty="0"/>
              <a:t>фиксирование результатов.</a:t>
            </a:r>
          </a:p>
          <a:p>
            <a:r>
              <a:rPr lang="ru-RU" b="1" dirty="0"/>
              <a:t>Материал:</a:t>
            </a:r>
          </a:p>
          <a:p>
            <a:r>
              <a:rPr lang="ru-RU" dirty="0"/>
              <a:t>-2 банки</a:t>
            </a:r>
          </a:p>
          <a:p>
            <a:r>
              <a:rPr lang="ru-RU" dirty="0"/>
              <a:t>-вода</a:t>
            </a:r>
          </a:p>
          <a:p>
            <a:r>
              <a:rPr lang="ru-RU" dirty="0"/>
              <a:t>-соль</a:t>
            </a:r>
          </a:p>
          <a:p>
            <a:r>
              <a:rPr lang="ru-RU" dirty="0"/>
              <a:t>-воронка</a:t>
            </a:r>
          </a:p>
          <a:p>
            <a:r>
              <a:rPr lang="ru-RU" dirty="0"/>
              <a:t>-вата</a:t>
            </a:r>
          </a:p>
          <a:p>
            <a:r>
              <a:rPr lang="ru-RU" dirty="0"/>
              <a:t>-проволока</a:t>
            </a:r>
          </a:p>
          <a:p>
            <a:r>
              <a:rPr lang="ru-RU" dirty="0"/>
              <a:t>-нитка шерстяная</a:t>
            </a:r>
          </a:p>
          <a:p>
            <a:r>
              <a:rPr lang="ru-RU" dirty="0"/>
              <a:t>-карандаш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фото\IMG_05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1665" y="1724229"/>
            <a:ext cx="4786346" cy="3480979"/>
          </a:xfrm>
          <a:prstGeom prst="rect">
            <a:avLst/>
          </a:prstGeom>
          <a:noFill/>
        </p:spPr>
      </p:pic>
      <p:pic>
        <p:nvPicPr>
          <p:cNvPr id="4" name="Picture 2" descr="C:\Users\User\Desktop\Новая папка\IMG_05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142984"/>
            <a:ext cx="3190898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Новая папка\IMG_0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2809879" cy="4214818"/>
          </a:xfrm>
          <a:prstGeom prst="rect">
            <a:avLst/>
          </a:prstGeom>
          <a:noFill/>
        </p:spPr>
      </p:pic>
      <p:pic>
        <p:nvPicPr>
          <p:cNvPr id="9219" name="Picture 3" descr="C:\Users\User\Desktop\Новая папка\IMG_05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071678"/>
            <a:ext cx="4643470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User\Desktop\Новая папка\IMG_05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071545"/>
            <a:ext cx="3357585" cy="5036379"/>
          </a:xfrm>
          <a:prstGeom prst="rect">
            <a:avLst/>
          </a:prstGeom>
          <a:noFill/>
        </p:spPr>
      </p:pic>
      <p:pic>
        <p:nvPicPr>
          <p:cNvPr id="10245" name="Picture 5" descr="C:\Users\User\Desktop\Новая папка\IMG_05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071546"/>
            <a:ext cx="3429008" cy="514351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Новая папка\IMG_05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3238522" cy="4857784"/>
          </a:xfrm>
          <a:prstGeom prst="rect">
            <a:avLst/>
          </a:prstGeom>
          <a:noFill/>
        </p:spPr>
      </p:pic>
      <p:pic>
        <p:nvPicPr>
          <p:cNvPr id="15363" name="Picture 3" descr="C:\Users\User\Desktop\Новая папка\IMG_05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2143116"/>
            <a:ext cx="4643469" cy="309564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Новая папка\IMG_05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00108"/>
            <a:ext cx="3643338" cy="5465007"/>
          </a:xfrm>
          <a:prstGeom prst="rect">
            <a:avLst/>
          </a:prstGeom>
          <a:noFill/>
        </p:spPr>
      </p:pic>
      <p:pic>
        <p:nvPicPr>
          <p:cNvPr id="18435" name="Picture 3" descr="C:\Users\User\Desktop\Новая папка\IMG_05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071547"/>
            <a:ext cx="3571900" cy="535785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Новая папка\IMG_07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7" y="928670"/>
            <a:ext cx="3714776" cy="557216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1928802"/>
            <a:ext cx="638164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54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ВНИМАНИЕ</a:t>
            </a:r>
          </a:p>
        </p:txBody>
      </p:sp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184</TotalTime>
  <Words>126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Constantia</vt:lpstr>
      <vt:lpstr>Wingdings 2</vt:lpstr>
      <vt:lpstr>Поток</vt:lpstr>
      <vt:lpstr>«Как вырастить кристаллы из обычной соли.»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вырастить кристаллы из обычной соли.»</dc:title>
  <dc:creator>Пользователь</dc:creator>
  <cp:lastModifiedBy>1</cp:lastModifiedBy>
  <cp:revision>21</cp:revision>
  <dcterms:created xsi:type="dcterms:W3CDTF">2017-05-12T22:27:22Z</dcterms:created>
  <dcterms:modified xsi:type="dcterms:W3CDTF">2019-12-13T04:29:43Z</dcterms:modified>
</cp:coreProperties>
</file>