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Bristlenose_Catfish_700.jpg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Freshwater_angelfish_biodome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A4%D0%B0%D0%B9%D0%BB:P.scalare.halfblack.neil916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iki/%D0%A4%D0%B0%D0%B9%D0%BB:P.scalare.gold_pearlscale.neil916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Аквариумные рыбки</a:t>
            </a:r>
            <a:endParaRPr lang="ru-RU" dirty="0"/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у</a:t>
            </a:r>
            <a:r>
              <a:rPr lang="ru-RU" smtClean="0"/>
              <a:t>читель </a:t>
            </a:r>
            <a:r>
              <a:rPr lang="ru-RU" dirty="0" smtClean="0"/>
              <a:t>начальных классов</a:t>
            </a:r>
          </a:p>
          <a:p>
            <a:r>
              <a:rPr lang="ru-RU" dirty="0" smtClean="0"/>
              <a:t>Боровикова С. 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Температура воды в аквариуме</a:t>
            </a:r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Температурный диапазон содержания декоративных рыбок очень широк. Это зависит от разновидности рыбок.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Наиболее комфортной является температура от + 22 °C до + 28 °C, причём важно, чтобы температура воды резко не изменялась. 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 прохладную погоду следует устанавливать нагреватель на нужную температуру, </a:t>
            </a: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 жаркую — внимательно следить за показаниями термометра и при необходимости заменять часть воды из аквариума новой, более прохладной. В определённых случаях подлив требуется каждые 4 часа.</a:t>
            </a:r>
          </a:p>
          <a:p>
            <a:endParaRPr lang="ru-RU" dirty="0"/>
          </a:p>
        </p:txBody>
      </p:sp>
      <p:pic>
        <p:nvPicPr>
          <p:cNvPr id="1026" name="Picture 2" descr="D:\Downloads\мама\0_9c3f_a16e7f97_XL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5050" y="2384147"/>
            <a:ext cx="5111750" cy="3156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Аквариум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dirty="0" smtClean="0"/>
              <a:t>Для рыб предпочтителен аквариум прямоугольной формы, круглая форма допустима, если объём аквариума составляет от 200 л. 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Форма важна для адекватного представления рыбок </a:t>
            </a:r>
            <a:r>
              <a:rPr lang="en-US" sz="2400" dirty="0" smtClean="0"/>
              <a:t> </a:t>
            </a:r>
            <a:r>
              <a:rPr lang="ru-RU" sz="2400" dirty="0" smtClean="0"/>
              <a:t>о пространстве. 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Содержание рыбки в аквариуме-рюмке часто приводит к гибели: не из-за недостатка воды, а из-за нервного заболевания, вызванного формой аквариума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" name="Picture 3" descr="D:\Downloads\мама\DA40FD3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Анци́струс</a:t>
            </a:r>
            <a:r>
              <a:rPr lang="ru-RU" b="1" dirty="0" smtClean="0"/>
              <a:t> </a:t>
            </a:r>
            <a:r>
              <a:rPr lang="ru-RU" b="1" dirty="0" err="1" smtClean="0"/>
              <a:t>обыкнове́нный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природе обитает в </a:t>
            </a:r>
            <a:r>
              <a:rPr lang="ru-RU" sz="2000" u="sng" dirty="0" smtClean="0"/>
              <a:t>Южной Америке</a:t>
            </a:r>
            <a:r>
              <a:rPr lang="ru-RU" sz="2000" dirty="0" smtClean="0"/>
              <a:t>, в бассейне реки </a:t>
            </a:r>
            <a:r>
              <a:rPr lang="ru-RU" sz="2000" u="sng" dirty="0" smtClean="0"/>
              <a:t>Амазонки</a:t>
            </a:r>
            <a:r>
              <a:rPr lang="ru-RU" sz="2000" dirty="0" smtClean="0"/>
              <a:t> (</a:t>
            </a:r>
            <a:r>
              <a:rPr lang="ru-RU" sz="2000" u="sng" dirty="0" smtClean="0"/>
              <a:t>Гайана</a:t>
            </a:r>
            <a:r>
              <a:rPr lang="ru-RU" sz="2000" dirty="0" smtClean="0"/>
              <a:t>, </a:t>
            </a:r>
            <a:r>
              <a:rPr lang="ru-RU" sz="2000" u="sng" dirty="0" smtClean="0"/>
              <a:t>Бразилия</a:t>
            </a:r>
            <a:r>
              <a:rPr lang="ru-RU" sz="2000" dirty="0" smtClean="0"/>
              <a:t>, </a:t>
            </a:r>
            <a:r>
              <a:rPr lang="ru-RU" sz="2000" u="sng" dirty="0" smtClean="0"/>
              <a:t>Перу</a:t>
            </a:r>
            <a:r>
              <a:rPr lang="ru-RU" sz="2000" dirty="0" smtClean="0"/>
              <a:t>), в реках с быстрым течением.</a:t>
            </a:r>
          </a:p>
          <a:p>
            <a:r>
              <a:rPr lang="ru-RU" sz="2000" dirty="0" err="1" smtClean="0"/>
              <a:t>Анциструсы</a:t>
            </a:r>
            <a:r>
              <a:rPr lang="ru-RU" sz="2000" dirty="0" smtClean="0"/>
              <a:t> являются одними из самых небольших аквариумных сомов: их размеры колеблются от 8 до 15 сантиметров</a:t>
            </a:r>
            <a:endParaRPr lang="ru-RU" sz="2000" dirty="0"/>
          </a:p>
        </p:txBody>
      </p:sp>
      <p:pic>
        <p:nvPicPr>
          <p:cNvPr id="5" name="Содержимое 4" descr="http://upload.wikimedia.org/wikipedia/commons/thumb/8/8d/Bristlenose_Catfish_700.jpg/220px-Bristlenose_Catfish_700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143116"/>
            <a:ext cx="471490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Скаля́рии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 smtClean="0"/>
              <a:t>самые распространённые аквариумные рыбки семейства </a:t>
            </a:r>
            <a:r>
              <a:rPr lang="ru-RU" sz="1600" u="sng" dirty="0" smtClean="0"/>
              <a:t>цихлид</a:t>
            </a:r>
            <a:r>
              <a:rPr lang="ru-RU" sz="1600" dirty="0" smtClean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Родина </a:t>
            </a:r>
            <a:r>
              <a:rPr lang="ru-RU" sz="1600" dirty="0" err="1" smtClean="0"/>
              <a:t>Скалярий</a:t>
            </a:r>
            <a:r>
              <a:rPr lang="ru-RU" sz="1600" dirty="0" smtClean="0"/>
              <a:t> </a:t>
            </a:r>
            <a:r>
              <a:rPr lang="ru-RU" sz="1600" u="sng" dirty="0" smtClean="0"/>
              <a:t>Южная Америка</a:t>
            </a:r>
            <a:r>
              <a:rPr lang="ru-RU" sz="1600" dirty="0" smtClean="0"/>
              <a:t>, бассейн реки </a:t>
            </a:r>
            <a:r>
              <a:rPr lang="ru-RU" sz="1600" u="sng" dirty="0" smtClean="0"/>
              <a:t>Амазонки</a:t>
            </a:r>
            <a:r>
              <a:rPr lang="ru-RU" sz="1600" dirty="0" smtClean="0"/>
              <a:t>, где они обитают в медленнотекущих речках с обильной растительностью.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Родовое название этой рыбки переводится как </a:t>
            </a:r>
            <a:r>
              <a:rPr lang="ru-RU" sz="1600" i="1" dirty="0" smtClean="0"/>
              <a:t>крылатый лист</a:t>
            </a:r>
            <a:r>
              <a:rPr lang="ru-RU" sz="1600" dirty="0" smtClean="0"/>
              <a:t>. На Западе её чаще называют </a:t>
            </a:r>
            <a:r>
              <a:rPr lang="ru-RU" sz="1600" i="1" dirty="0" smtClean="0"/>
              <a:t>рыбка ангел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/>
              <a:t>Срок жизни этих рыбок в аквариуме составляет в среднем около десяти лет.</a:t>
            </a:r>
            <a:endParaRPr lang="ru-RU" sz="1600" dirty="0"/>
          </a:p>
        </p:txBody>
      </p:sp>
      <p:pic>
        <p:nvPicPr>
          <p:cNvPr id="5" name="Содержимое 4" descr="http://upload.wikimedia.org/wikipedia/commons/thumb/6/6e/Freshwater_angelfish_biodome.jpg/120px-Freshwater_angelfish_biodome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428736"/>
            <a:ext cx="2214578" cy="157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pload.wikimedia.org/wikipedia/commons/thumb/4/42/P.scalare.gold_pearlscale.neil916.jpg/120px-P.scalare.gold_pearlscale.neil916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3714752"/>
            <a:ext cx="192882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pload.wikimedia.org/wikipedia/commons/thumb/3/37/P.scalare.halfblack.neil916.jpg/120px-P.scalare.halfblack.neil916.jpg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3643314"/>
            <a:ext cx="200026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Продолжение следует…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194</Words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Аквариумные рыбки</vt:lpstr>
      <vt:lpstr>Температура воды в аквариуме</vt:lpstr>
      <vt:lpstr>Аквариум</vt:lpstr>
      <vt:lpstr>Анци́струс обыкнове́нный</vt:lpstr>
      <vt:lpstr>Скаля́рии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Аквариумные рыбки</dc:title>
  <cp:lastModifiedBy>AS</cp:lastModifiedBy>
  <cp:revision>11</cp:revision>
  <dcterms:modified xsi:type="dcterms:W3CDTF">2014-12-10T19:59:45Z</dcterms:modified>
</cp:coreProperties>
</file>