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ED0AFAA-C9D3-4FBF-BB03-29F0B0876CE5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F411C66-8BC0-4AB5-80F9-BC1260E958D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image" Target="../media/image3.jpg"/><Relationship Id="rId7" Type="http://schemas.openxmlformats.org/officeDocument/2006/relationships/image" Target="../media/image6.jpg"/><Relationship Id="rId12" Type="http://schemas.openxmlformats.org/officeDocument/2006/relationships/image" Target="../media/image9.png"/><Relationship Id="rId2" Type="http://schemas.openxmlformats.org/officeDocument/2006/relationships/image" Target="../media/image2.pn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4.jpg"/><Relationship Id="rId9" Type="http://schemas.microsoft.com/office/2007/relationships/hdphoto" Target="../media/hdphoto2.wdp"/><Relationship Id="rId1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20.jp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12" Type="http://schemas.microsoft.com/office/2007/relationships/hdphoto" Target="../media/hdphoto8.wdp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19.png"/><Relationship Id="rId5" Type="http://schemas.openxmlformats.org/officeDocument/2006/relationships/image" Target="../media/image15.jpeg"/><Relationship Id="rId15" Type="http://schemas.openxmlformats.org/officeDocument/2006/relationships/image" Target="../media/image22.png"/><Relationship Id="rId10" Type="http://schemas.microsoft.com/office/2007/relationships/hdphoto" Target="../media/hdphoto7.wdp"/><Relationship Id="rId4" Type="http://schemas.microsoft.com/office/2007/relationships/hdphoto" Target="../media/hdphoto5.wdp"/><Relationship Id="rId9" Type="http://schemas.openxmlformats.org/officeDocument/2006/relationships/image" Target="../media/image18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3024335"/>
          </a:xfrm>
          <a:scene3d>
            <a:camera prst="perspectiveBelow"/>
            <a:lightRig rig="threePt" dir="t"/>
          </a:scene3d>
        </p:spPr>
        <p:txBody>
          <a:bodyPr/>
          <a:lstStyle/>
          <a:p>
            <a:r>
              <a:rPr lang="ru-RU" sz="4800" b="1" dirty="0" smtClean="0"/>
              <a:t>АВТОМАТИЗАЦИЯ  ЗВУКА </a:t>
            </a:r>
            <a:r>
              <a:rPr lang="en-US" sz="4800" b="1" dirty="0"/>
              <a:t>[</a:t>
            </a:r>
            <a:r>
              <a:rPr lang="ru-RU" sz="4800" b="1" dirty="0" smtClean="0"/>
              <a:t>Р</a:t>
            </a:r>
            <a:r>
              <a:rPr lang="en-US" sz="4800" b="1" dirty="0" smtClean="0"/>
              <a:t>]</a:t>
            </a:r>
            <a:r>
              <a:rPr lang="ru-RU" sz="4800" b="1" dirty="0" smtClean="0"/>
              <a:t> В предложении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Составила учитель-логопед МБДОУ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детского сада №70 «Журавлик» 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Пушкинского муниципального района</a:t>
            </a:r>
          </a:p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Кузнецова Светлана Алексеевна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1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53784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Цели:</a:t>
            </a:r>
            <a:r>
              <a:rPr lang="ru-RU" dirty="0" smtClean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/>
              <a:t>Автоматизация звука Р в предложении.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/>
              <a:t>Составление </a:t>
            </a:r>
            <a:r>
              <a:rPr lang="ru-RU" sz="2400" dirty="0" smtClean="0"/>
              <a:t> предложений по </a:t>
            </a:r>
            <a:r>
              <a:rPr lang="ru-RU" sz="2400" dirty="0" smtClean="0"/>
              <a:t>картинно-графической схеме  </a:t>
            </a:r>
            <a:r>
              <a:rPr lang="ru-RU" sz="2400" dirty="0" smtClean="0"/>
              <a:t>. Закрепление схемы предлога В.</a:t>
            </a:r>
            <a:endParaRPr lang="ru-RU" sz="24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ru-RU" sz="2400" dirty="0" smtClean="0"/>
              <a:t>Закрепление употребления предлога </a:t>
            </a:r>
            <a:r>
              <a:rPr lang="ru-RU" sz="2400" b="1" dirty="0" smtClean="0"/>
              <a:t>В</a:t>
            </a:r>
            <a:r>
              <a:rPr lang="ru-RU" sz="2400" dirty="0" smtClean="0"/>
              <a:t> </a:t>
            </a:r>
            <a:r>
              <a:rPr lang="ru-RU" sz="2400" dirty="0" err="1" smtClean="0"/>
              <a:t>в</a:t>
            </a:r>
            <a:r>
              <a:rPr lang="ru-RU" sz="2400" dirty="0" smtClean="0"/>
              <a:t> предложении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dirty="0"/>
          </a:p>
          <a:p>
            <a:r>
              <a:rPr lang="ru-RU" sz="2400" u="sng" dirty="0" smtClean="0"/>
              <a:t>Варианты предложений </a:t>
            </a:r>
            <a:r>
              <a:rPr lang="ru-RU" sz="2400" dirty="0" smtClean="0"/>
              <a:t>: Боровики 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корзине.</a:t>
            </a:r>
          </a:p>
          <a:p>
            <a:r>
              <a:rPr lang="ru-RU" sz="2400" dirty="0" smtClean="0"/>
              <a:t>Шары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руке. Рыба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аквариуме. Горох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кармане. Баран</a:t>
            </a:r>
            <a:r>
              <a:rPr lang="ru-RU" sz="2400" b="1" u="sng" dirty="0" smtClean="0"/>
              <a:t> в </a:t>
            </a:r>
            <a:r>
              <a:rPr lang="ru-RU" sz="2400" dirty="0" smtClean="0"/>
              <a:t>сарае. Роза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горшке. Грузовик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гараже. Карась </a:t>
            </a:r>
            <a:r>
              <a:rPr lang="ru-RU" sz="2400" b="1" u="sng" dirty="0" smtClean="0"/>
              <a:t>в</a:t>
            </a:r>
            <a:r>
              <a:rPr lang="ru-RU" sz="2400" dirty="0" smtClean="0"/>
              <a:t> пруду.</a:t>
            </a:r>
            <a:endParaRPr lang="ru-RU" sz="2400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8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5405" y="615346"/>
            <a:ext cx="826368" cy="817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узел 2"/>
          <p:cNvSpPr/>
          <p:nvPr/>
        </p:nvSpPr>
        <p:spPr>
          <a:xfrm>
            <a:off x="3661713" y="813752"/>
            <a:ext cx="353752" cy="341685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5405" y="2262904"/>
            <a:ext cx="826368" cy="826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85" y="2489512"/>
            <a:ext cx="359371" cy="36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74" y="260648"/>
            <a:ext cx="1440160" cy="1584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9"/>
            <a:ext cx="1560698" cy="158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524" y="-67407"/>
            <a:ext cx="214312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24634"/>
            <a:ext cx="1872208" cy="13865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39" y="5301208"/>
            <a:ext cx="2076450" cy="15567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897" b="89238" l="3540" r="955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75" y="5245218"/>
            <a:ext cx="1701611" cy="16790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193" y="3704642"/>
            <a:ext cx="2143125" cy="15817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464" y="2204621"/>
            <a:ext cx="1794042" cy="2023479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405" y="4024634"/>
            <a:ext cx="847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950" y="5552386"/>
            <a:ext cx="8477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85" y="4269146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0" y="5797259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585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44444E-6 L 0.14479 -0.470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" y="-2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17535 0.279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67" y="1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0.14323 -0.198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53" y="-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19636 0.440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9" y="2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741" y="3276090"/>
            <a:ext cx="2088232" cy="16565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6632"/>
            <a:ext cx="1656184" cy="17997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2" y="116632"/>
            <a:ext cx="2084784" cy="16565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09917"/>
            <a:ext cx="1320180" cy="17630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73" y="5020322"/>
            <a:ext cx="1512168" cy="18376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800" b="90000" l="88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2" y="3284984"/>
            <a:ext cx="2448272" cy="18002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207" b="99310" l="1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60" y="5085184"/>
            <a:ext cx="2376264" cy="15782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671" y="1326953"/>
            <a:ext cx="2520689" cy="267671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5576"/>
            <a:ext cx="8477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008" y="2143437"/>
            <a:ext cx="8477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388" y="3683698"/>
            <a:ext cx="8477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565" y="5453619"/>
            <a:ext cx="84772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829" y="702260"/>
            <a:ext cx="3778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514" y="2357083"/>
            <a:ext cx="3778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514" y="3886903"/>
            <a:ext cx="3778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37" y="5691742"/>
            <a:ext cx="3778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84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16 3.7037E-7 L 0.13038 -0.46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68" y="-2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0.21267 0.26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1125 -0.208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-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11232 0.486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8" y="24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124</TotalTime>
  <Words>86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Исполнительная</vt:lpstr>
      <vt:lpstr>АВТОМАТИЗАЦИЯ  ЗВУКА [Р] В предложении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13</cp:revision>
  <dcterms:created xsi:type="dcterms:W3CDTF">2019-08-18T19:28:16Z</dcterms:created>
  <dcterms:modified xsi:type="dcterms:W3CDTF">2019-12-13T17:18:10Z</dcterms:modified>
</cp:coreProperties>
</file>