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/index.php?title=%D0%A4%D0%B0%D0%B9%D0%BB:Peter_von_Hess_002.jpg&amp;filetimestamp=20100825202737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/index.php?title=%D0%A4%D0%B0%D0%B9%D0%BB:Kutuzovborodino.jpg&amp;filetimestamp=20100914201450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/index.php?title=%D0%A4%D0%B0%D0%B9%D0%BB:Battle_of_Borodino_1812_map.jpg&amp;filetimestamp=2007061111181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/index.php?title=%D0%A4%D0%B0%D0%B9%D0%BB:Battle_of_Borodino_panorama_fragment_1.jpg&amp;filetimestamp=20070128130345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/index.php?title=%D0%A4%D0%B0%D0%B9%D0%BB:Lejb_Guard_Litov_attack_at_Borodino.jpg&amp;filetimestamp=20070228071911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hyperlink" Target="http://ru.wikipedia.org/w/index.php?title=%D0%A4%D0%B0%D0%B9%D0%BB:Murat-borodino1812.jpg&amp;filetimestamp=20060901132912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Бородинское</a:t>
            </a:r>
            <a:br>
              <a:rPr lang="ru-RU" dirty="0" smtClean="0"/>
            </a:br>
            <a:r>
              <a:rPr lang="ru-RU" dirty="0" smtClean="0"/>
              <a:t>сражение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Боровикова С.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/>
              <a:t>Бороди́нское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сраже́ние</a:t>
            </a:r>
            <a:r>
              <a:rPr lang="ru-RU" sz="2800" b="1" dirty="0" smtClean="0"/>
              <a:t>-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крупнейшее сражение Отечественной войны 1812 года между русской и французской армиями. </a:t>
            </a:r>
          </a:p>
          <a:p>
            <a:r>
              <a:rPr lang="ru-RU" sz="2400" dirty="0" smtClean="0"/>
              <a:t>Состоялось 26 августа (7 сентября) 1812 года у села Бородино (в 125 км западнее Москвы).</a:t>
            </a:r>
          </a:p>
          <a:p>
            <a:endParaRPr lang="ru-RU" dirty="0"/>
          </a:p>
        </p:txBody>
      </p:sp>
      <p:pic>
        <p:nvPicPr>
          <p:cNvPr id="5" name="Содержимое 4" descr="http://upload.wikimedia.org/wikipedia/commons/thumb/6/6d/Peter_von_Hess_002.jpg/300px-Peter_von_Hess_002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25924" y="1999456"/>
            <a:ext cx="4060851" cy="257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714356"/>
            <a:ext cx="3008313" cy="541180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Замысел главнокомандующего русской армией Кутузова состоял в том, чтобы путём активной обороны нанести французским войскам как можно большие потери, изменить соотношение сил, сохранить российские войска для дальнейших сражений и для полного разгрома французской армии</a:t>
            </a:r>
            <a:endParaRPr lang="ru-RU" sz="2000" dirty="0"/>
          </a:p>
        </p:txBody>
      </p:sp>
      <p:pic>
        <p:nvPicPr>
          <p:cNvPr id="5" name="Содержимое 4" descr="http://upload.wikimedia.org/wikipedia/commons/thumb/6/61/Kutuzovborodino.jpg/200px-Kutuzovborodino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Начальная позиция, выбранная М. И. Кутузовым, выглядела как прямая линия</a:t>
            </a:r>
            <a:endParaRPr lang="ru-RU" sz="2800" dirty="0"/>
          </a:p>
        </p:txBody>
      </p:sp>
      <p:pic>
        <p:nvPicPr>
          <p:cNvPr id="4" name="Содержимое 3" descr="http://upload.wikimedia.org/wikipedia/commons/thumb/d/dd/Battle_of_Borodino_1812_map.jpg/350px-Battle_of_Borodino_1812_map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331724"/>
            <a:ext cx="5857916" cy="3526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началась в 5.30, а закончилась в 19.00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Бородинское сражение является одним из самых кровопролитных сражений XIX века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По самым скромным оценкам каждый час на поле погибало 2 500 человек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Некоторые дивизии потеряли до 80% состава.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Со стороны французов было сделано 60 тысяч пушечных и почти полтора миллиона ружейных выстрелов</a:t>
            </a:r>
            <a:endParaRPr lang="ru-RU" sz="2000" dirty="0"/>
          </a:p>
        </p:txBody>
      </p:sp>
      <p:pic>
        <p:nvPicPr>
          <p:cNvPr id="5" name="Содержимое 4" descr="Бой за Семёновский овраг. Фрагмент панорамы Бородинского сражения. Ф. А. Рубо, 1912 год">
            <a:hlinkClick r:id="rId2" tooltip="&quot;Бой за Семёновский овраг. Фрагмент панорамы Бородинского сражения. Ф. А. Рубо, 1912 год&quot;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5050" y="1928802"/>
            <a:ext cx="53546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008313" cy="584043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В ходе 12-часового сражения французской армии удалось захватить позиции русской армии в центре и на левом крыле,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но после прекращения боевых действий французская армия отошла на исходные позиции.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На следующий день командование русской армии начало отвод войск.</a:t>
            </a:r>
          </a:p>
          <a:p>
            <a:endParaRPr lang="ru-RU" dirty="0"/>
          </a:p>
        </p:txBody>
      </p:sp>
      <p:pic>
        <p:nvPicPr>
          <p:cNvPr id="5" name="Содержимое 4" descr="http://upload.wikimedia.org/wikipedia/commons/thumb/f/f7/Lejb_Guard_Litov_attack_at_Borodino.jpg/300px-Lejb_Guard_Litov_attack_at_Borodino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857232"/>
            <a:ext cx="22145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load.wikimedia.org/wikipedia/commons/thumb/7/71/Murat-borodino1812.jpg/250px-Murat-borodino1812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643314"/>
            <a:ext cx="3214710" cy="205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134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Бородинское сражение</vt:lpstr>
      <vt:lpstr>Бороди́нское сраже́ние-</vt:lpstr>
      <vt:lpstr>Презентация PowerPoint</vt:lpstr>
      <vt:lpstr>Начальная позиция, выбранная М. И. Кутузовым, выглядела как прямая линия</vt:lpstr>
      <vt:lpstr>Битва началась в 5.30, а закончилась в 19.00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Бородинское сражение</dc:title>
  <cp:lastModifiedBy>Teacher</cp:lastModifiedBy>
  <cp:revision>10</cp:revision>
  <dcterms:modified xsi:type="dcterms:W3CDTF">2019-12-13T05:50:37Z</dcterms:modified>
</cp:coreProperties>
</file>