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9" autoAdjust="0"/>
    <p:restoredTop sz="94660" autoAdjust="0"/>
  </p:normalViewPr>
  <p:slideViewPr>
    <p:cSldViewPr>
      <p:cViewPr varScale="1">
        <p:scale>
          <a:sx n="55" d="100"/>
          <a:sy n="55" d="100"/>
        </p:scale>
        <p:origin x="-1234" y="-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252DE0-7398-4B1B-8B96-6AD8DEDF5C69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39482D1-0457-4268-A831-7D6CB30766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Русские былины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76056" y="5013176"/>
            <a:ext cx="4067944" cy="11430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1800" dirty="0" err="1" smtClean="0"/>
              <a:t>Гритченко</a:t>
            </a:r>
            <a:r>
              <a:rPr lang="ru-RU" sz="1800" dirty="0" smtClean="0"/>
              <a:t> Георгий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204864"/>
            <a:ext cx="7924800" cy="13716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95536" y="3429000"/>
            <a:ext cx="7924800" cy="9847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                                     Былины – это произведения</a:t>
            </a:r>
          </a:p>
          <a:p>
            <a:pPr>
              <a:buNone/>
            </a:pPr>
            <a:r>
              <a:rPr lang="ru-RU" dirty="0" smtClean="0"/>
              <a:t>                                         устной поэзии о русских</a:t>
            </a:r>
          </a:p>
          <a:p>
            <a:pPr>
              <a:buNone/>
            </a:pPr>
            <a:r>
              <a:rPr lang="ru-RU" dirty="0" smtClean="0"/>
              <a:t>                                         богатырях и героях, от части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выдуманное, имеет  </a:t>
            </a:r>
            <a:r>
              <a:rPr lang="ru-RU" dirty="0" err="1" smtClean="0"/>
              <a:t>патриоти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                                         </a:t>
            </a:r>
            <a:r>
              <a:rPr lang="ru-RU" dirty="0" err="1" smtClean="0"/>
              <a:t>ческий</a:t>
            </a:r>
            <a:r>
              <a:rPr lang="ru-RU" dirty="0" smtClean="0"/>
              <a:t> характера. Так же </a:t>
            </a:r>
          </a:p>
          <a:p>
            <a:pPr>
              <a:buNone/>
            </a:pPr>
            <a:r>
              <a:rPr lang="ru-RU" dirty="0" smtClean="0"/>
              <a:t>                                         известное под названиями:            </a:t>
            </a:r>
          </a:p>
          <a:p>
            <a:pPr>
              <a:buNone/>
            </a:pPr>
            <a:r>
              <a:rPr lang="ru-RU" dirty="0" smtClean="0"/>
              <a:t>старина,  старинушка, старинка. Они часто исполнялись под аккомпанемент гуслей.                                                                                      </a:t>
            </a:r>
            <a:endParaRPr lang="ru-RU" dirty="0"/>
          </a:p>
        </p:txBody>
      </p:sp>
      <p:pic>
        <p:nvPicPr>
          <p:cNvPr id="78850" name="Picture 2" descr="http://www.byliny.ru/sites/default/files/igor_baj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3"/>
            <a:ext cx="3420379" cy="273630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ru-RU" dirty="0" smtClean="0"/>
              <a:t>Словарик старинных слов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Оратай – пахарь;</a:t>
            </a:r>
          </a:p>
          <a:p>
            <a:pPr>
              <a:buNone/>
            </a:pPr>
            <a:r>
              <a:rPr lang="ru-RU" dirty="0" smtClean="0"/>
              <a:t>Орет – пашет;</a:t>
            </a:r>
          </a:p>
          <a:p>
            <a:pPr>
              <a:buNone/>
            </a:pPr>
            <a:r>
              <a:rPr lang="ru-RU" dirty="0" err="1" smtClean="0"/>
              <a:t>Омешики</a:t>
            </a:r>
            <a:r>
              <a:rPr lang="ru-RU" dirty="0" smtClean="0"/>
              <a:t> – сошник у плуга;</a:t>
            </a:r>
          </a:p>
          <a:p>
            <a:pPr>
              <a:buNone/>
            </a:pPr>
            <a:r>
              <a:rPr lang="ru-RU" dirty="0" err="1" smtClean="0"/>
              <a:t>Пабедья</a:t>
            </a:r>
            <a:r>
              <a:rPr lang="ru-RU" dirty="0" smtClean="0"/>
              <a:t> – полдень;</a:t>
            </a:r>
          </a:p>
          <a:p>
            <a:pPr>
              <a:buNone/>
            </a:pPr>
            <a:r>
              <a:rPr lang="ru-RU" dirty="0" err="1" smtClean="0"/>
              <a:t>Присошечек</a:t>
            </a:r>
            <a:r>
              <a:rPr lang="ru-RU" dirty="0" smtClean="0"/>
              <a:t> – лопатка для отворота земли;</a:t>
            </a:r>
          </a:p>
          <a:p>
            <a:pPr>
              <a:buNone/>
            </a:pPr>
            <a:r>
              <a:rPr lang="ru-RU" dirty="0" err="1" smtClean="0"/>
              <a:t>Сляга</a:t>
            </a:r>
            <a:r>
              <a:rPr lang="ru-RU" dirty="0" smtClean="0"/>
              <a:t> – жердь, тонкое бревно;</a:t>
            </a:r>
          </a:p>
          <a:p>
            <a:pPr>
              <a:buNone/>
            </a:pPr>
            <a:r>
              <a:rPr lang="ru-RU" dirty="0" smtClean="0"/>
              <a:t>Мех – мешок;</a:t>
            </a:r>
          </a:p>
          <a:p>
            <a:pPr>
              <a:buNone/>
            </a:pPr>
            <a:r>
              <a:rPr lang="ru-RU" dirty="0" smtClean="0"/>
              <a:t>Кафтан – русская старинная мужская долгополая</a:t>
            </a:r>
          </a:p>
          <a:p>
            <a:pPr>
              <a:buNone/>
            </a:pPr>
            <a:r>
              <a:rPr lang="ru-RU" dirty="0" smtClean="0"/>
              <a:t>верхняя одежда;</a:t>
            </a:r>
          </a:p>
          <a:p>
            <a:pPr>
              <a:buNone/>
            </a:pPr>
            <a:r>
              <a:rPr lang="ru-RU" dirty="0" smtClean="0"/>
              <a:t>Обжи – оглобли сохи.</a:t>
            </a:r>
          </a:p>
          <a:p>
            <a:pPr>
              <a:buNone/>
            </a:pPr>
            <a:r>
              <a:rPr lang="ru-RU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1608" cy="756320"/>
          </a:xfrm>
        </p:spPr>
        <p:txBody>
          <a:bodyPr/>
          <a:lstStyle/>
          <a:p>
            <a:r>
              <a:rPr lang="ru-RU" dirty="0" smtClean="0"/>
              <a:t>Иллюстрации к былинам</a:t>
            </a:r>
            <a:endParaRPr lang="ru-RU" dirty="0"/>
          </a:p>
        </p:txBody>
      </p:sp>
      <p:sp>
        <p:nvSpPr>
          <p:cNvPr id="76802" name="AutoShape 2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04" name="AutoShape 4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06" name="AutoShape 6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08" name="AutoShape 8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10" name="AutoShape 10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12" name="AutoShape 12" descr="Картинки по запросу три богатыр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14" name="AutoShape 14" descr="Картинки по запросу три богатыря васнецов оригин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816" name="AutoShape 16" descr="Картинки по запросу три богатыря васнецов оригина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ru-RU" dirty="0" smtClean="0"/>
              <a:t>Герои русских былин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5338936" cy="51152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Илья Муромец – один из самых главных  героев былинного эпоса, богатырь, воплощающий общий народный идеал героя-воина. Он боролся с Соловьём-</a:t>
            </a:r>
          </a:p>
          <a:p>
            <a:pPr>
              <a:buNone/>
            </a:pPr>
            <a:r>
              <a:rPr lang="ru-RU" dirty="0" smtClean="0"/>
              <a:t>   Разбойником, идолищем, с татарами и, наконец, окаменевает. Впервые появился в письменных источниках в </a:t>
            </a:r>
            <a:r>
              <a:rPr lang="en-US" dirty="0" smtClean="0"/>
              <a:t>XVI</a:t>
            </a:r>
            <a:r>
              <a:rPr lang="ru-RU" dirty="0" smtClean="0"/>
              <a:t> веке у Ф. С. </a:t>
            </a:r>
            <a:r>
              <a:rPr lang="ru-RU" dirty="0" err="1" smtClean="0"/>
              <a:t>Кмиты-чернобыль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ского</a:t>
            </a:r>
            <a:r>
              <a:rPr lang="ru-RU" dirty="0" smtClean="0"/>
              <a:t> как Илья </a:t>
            </a:r>
            <a:r>
              <a:rPr lang="ru-RU" dirty="0" err="1" smtClean="0"/>
              <a:t>Муравленин</a:t>
            </a:r>
            <a:r>
              <a:rPr lang="ru-RU" dirty="0" smtClean="0"/>
              <a:t>, у Эриха </a:t>
            </a:r>
            <a:r>
              <a:rPr lang="ru-RU" dirty="0" err="1" smtClean="0"/>
              <a:t>Лясоты</a:t>
            </a:r>
            <a:r>
              <a:rPr lang="ru-RU" dirty="0" smtClean="0"/>
              <a:t> – как Илья </a:t>
            </a:r>
            <a:r>
              <a:rPr lang="ru-RU" dirty="0" err="1" smtClean="0"/>
              <a:t>Моравленин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r>
              <a:rPr lang="ru-RU" dirty="0" smtClean="0"/>
              <a:t>Герои русских былин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08720"/>
            <a:ext cx="5544616" cy="59492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Добрыня Никитич – второй по популярности после Ильи Муромца богатырь русского народного эпоса.  Его жена – дочь </a:t>
            </a:r>
            <a:r>
              <a:rPr lang="ru-RU" dirty="0" err="1" smtClean="0"/>
              <a:t>Микулы</a:t>
            </a:r>
            <a:r>
              <a:rPr lang="ru-RU" dirty="0" smtClean="0"/>
              <a:t> </a:t>
            </a:r>
            <a:r>
              <a:rPr lang="ru-RU" dirty="0" err="1" smtClean="0"/>
              <a:t>Селяниновича</a:t>
            </a:r>
            <a:r>
              <a:rPr lang="ru-RU" dirty="0" smtClean="0"/>
              <a:t> – Настасья. Былины нередко говорят о его долгой придворной службе, в которой он проявляет своё придворное «</a:t>
            </a:r>
            <a:r>
              <a:rPr lang="ru-RU" dirty="0" err="1" smtClean="0"/>
              <a:t>вежество</a:t>
            </a:r>
            <a:r>
              <a:rPr lang="ru-RU" dirty="0" smtClean="0"/>
              <a:t>». Добрыня самый близкий к князю и его семье богатырь, исполняющий их личные поручения и отличающийся не только храбростью, но и дипломатическими способностями.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Герои русских былин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5915000" cy="6093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Алёша Попович – фольклорный собирательный образ богатыря в русском былинном эпосе. Алёша Попович как младший входит третьим по значению в богатырскую троицу вместе с Ильёй Муромцем и Добрыней Никитичем. В украинских думах также именуется Алексеем Поповичем. Он был сыном </a:t>
            </a:r>
            <a:r>
              <a:rPr lang="ru-RU" dirty="0" err="1" smtClean="0"/>
              <a:t>Левонтия</a:t>
            </a:r>
            <a:r>
              <a:rPr lang="ru-RU" dirty="0" smtClean="0"/>
              <a:t> (Фёдора).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Сборник былин про трёх богатырей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60212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Алёша Попович и 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</a:rPr>
              <a:t>Тугарин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</a:rPr>
              <a:t>Змеевич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Алёша Попович и сестра братьев Петровичей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Алёша Попович и Добрыня Никитич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Алёша Попович едет в Киев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Богатыри на Соколе-корабле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Добрыня и змей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Добрыня и Василий 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</a:rPr>
              <a:t>Казимирович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Добрыня и Дунай сватают невесту князю Владимиру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Добрыня и Маринка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Женитьба Добрыни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Поединок Добрыни с Дунаем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Поединок Ильи Муромца и Добрыни Никитича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Исцеление Ильи Муромца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Илья Муромец и 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</a:rPr>
              <a:t>Святогор</a:t>
            </a:r>
            <a:endParaRPr lang="ru-RU" sz="1800" dirty="0" smtClean="0">
              <a:solidFill>
                <a:schemeClr val="tx1">
                  <a:lumMod val="9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Илья Муромец и Соловей Разбойник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Илья Муромец в </a:t>
            </a:r>
            <a:r>
              <a:rPr lang="ru-RU" sz="1800" dirty="0" err="1" smtClean="0">
                <a:solidFill>
                  <a:schemeClr val="tx1">
                    <a:lumMod val="95000"/>
                  </a:schemeClr>
                </a:solidFill>
              </a:rPr>
              <a:t>сорре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 с князем Владимиром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</a:rPr>
              <a:t>Илья Муромец и голи кабацкий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44208" y="4005064"/>
            <a:ext cx="1728192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65973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Илья Муромец и Идолище в Киеве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Илья Муромец и Идолище в Царе-граде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Илья Муромец и Калин-царь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Бой Ильи Муромца с сыном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Три поездки Ильи Муромца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Про Добрыню Никитича и Змея Горыныча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Как Илья от </a:t>
            </a:r>
            <a:r>
              <a:rPr lang="ru-RU" sz="1800" dirty="0" err="1" smtClean="0"/>
              <a:t>Святогора</a:t>
            </a:r>
            <a:r>
              <a:rPr lang="ru-RU" sz="1800" dirty="0" smtClean="0"/>
              <a:t> меч получил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Как Илья из Мурома богатырём стал</a:t>
            </a:r>
          </a:p>
          <a:p>
            <a:pPr marL="514350" indent="-514350">
              <a:buFont typeface="+mj-lt"/>
              <a:buAutoNum type="arabicPeriod" startAt="18"/>
            </a:pPr>
            <a:r>
              <a:rPr lang="ru-RU" sz="1800" dirty="0" smtClean="0"/>
              <a:t>Первый бой Ильи Муромца</a:t>
            </a:r>
          </a:p>
          <a:p>
            <a:pPr marL="514350" indent="-514350">
              <a:buFont typeface="+mj-lt"/>
              <a:buAutoNum type="arabicPeriod" startAt="18"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2601</TotalTime>
  <Words>427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Русские былины</vt:lpstr>
      <vt:lpstr>Слайд 2</vt:lpstr>
      <vt:lpstr>Словарик старинных слов</vt:lpstr>
      <vt:lpstr>Иллюстрации к былинам</vt:lpstr>
      <vt:lpstr>Герои русских былин</vt:lpstr>
      <vt:lpstr>Герои русских былин</vt:lpstr>
      <vt:lpstr>Герои русских былин</vt:lpstr>
      <vt:lpstr>Сборник былин про трёх богатырей</vt:lpstr>
      <vt:lpstr>Слайд 9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былины</dc:title>
  <dc:creator>Microsoft</dc:creator>
  <cp:lastModifiedBy>Lenovo</cp:lastModifiedBy>
  <cp:revision>58</cp:revision>
  <dcterms:created xsi:type="dcterms:W3CDTF">2017-09-24T13:12:34Z</dcterms:created>
  <dcterms:modified xsi:type="dcterms:W3CDTF">2019-12-13T16:49:51Z</dcterms:modified>
</cp:coreProperties>
</file>