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057" autoAdjust="0"/>
  </p:normalViewPr>
  <p:slideViewPr>
    <p:cSldViewPr snapToGrid="0">
      <p:cViewPr>
        <p:scale>
          <a:sx n="60" d="100"/>
          <a:sy n="60" d="100"/>
        </p:scale>
        <p:origin x="-1548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10436" y="1460310"/>
            <a:ext cx="6728346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Развлечение «День здоровья»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МКДОУ детский сад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№ 5 «Сосенка» с. Богучаны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Воспитатель: Н.В.Куничева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2266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65527" y="559189"/>
            <a:ext cx="65918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поднять эмоциональный настрой и мышечный тонус детей.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49236" y="1390186"/>
            <a:ext cx="668243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Задачи: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Дать знания детям о влиянии на здоровье двигательной активности, закаливания, питания, свежего воздуха, настроения.</a:t>
            </a:r>
          </a:p>
          <a:p>
            <a:pPr lvl="0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Активизация речевой деятельности детей, расширение словарного запаса, развитие внимания и памяти.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Развивать у детей ловкость, быстроту, смекалку, умение использовать свой опыт в условиях эмоционального общения со сверстниками: выдержку, решительность, взаимовыручку.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Воспитывать желание быть здоровым, учить заботиться о своём здоровье.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dirty="0" smtClean="0"/>
          </a:p>
          <a:p>
            <a:pPr marL="457200" indent="-457200">
              <a:lnSpc>
                <a:spcPct val="150000"/>
              </a:lnSpc>
            </a:pP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50164" y="1703153"/>
            <a:ext cx="3183308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Текст слайда</a:t>
            </a: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C:\Users\сосенка\Desktop\IMG_23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849255" y="-20571068"/>
            <a:ext cx="6392592" cy="4256207"/>
          </a:xfrm>
          <a:prstGeom prst="rect">
            <a:avLst/>
          </a:prstGeom>
          <a:noFill/>
        </p:spPr>
      </p:pic>
      <p:pic>
        <p:nvPicPr>
          <p:cNvPr id="7" name="Picture 2" descr="C:\Users\сосенка\Desktop\IMG_23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01655" y="-20418668"/>
            <a:ext cx="6392592" cy="4256207"/>
          </a:xfrm>
          <a:prstGeom prst="rect">
            <a:avLst/>
          </a:prstGeom>
          <a:noFill/>
        </p:spPr>
      </p:pic>
      <p:pic>
        <p:nvPicPr>
          <p:cNvPr id="9" name="Picture 2" descr="C:\Users\сосенка\Desktop\IMG_23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54055" y="-20266268"/>
            <a:ext cx="6392592" cy="4256207"/>
          </a:xfrm>
          <a:prstGeom prst="rect">
            <a:avLst/>
          </a:prstGeom>
          <a:noFill/>
        </p:spPr>
      </p:pic>
      <p:pic>
        <p:nvPicPr>
          <p:cNvPr id="1027" name="Picture 3" descr="C:\Users\сосенка\Desktop\IMG_23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04053" y="1220980"/>
            <a:ext cx="7116797" cy="47383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2797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50164" y="1703153"/>
            <a:ext cx="3183308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Текст слайда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 descr="C:\Users\сосенка\Desktop\IMG_23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0134599" y="-6362700"/>
            <a:ext cx="6561405" cy="4368604"/>
          </a:xfrm>
          <a:prstGeom prst="rect">
            <a:avLst/>
          </a:prstGeom>
          <a:noFill/>
        </p:spPr>
      </p:pic>
      <p:pic>
        <p:nvPicPr>
          <p:cNvPr id="7" name="Picture 3" descr="C:\Users\сосенка\Desktop\IMG_233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83278" y="862025"/>
            <a:ext cx="7182349" cy="47820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92663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50164" y="1703153"/>
            <a:ext cx="3183308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Текст слайда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074" name="Picture 2" descr="C:\Users\сосенка\Desktop\IMG_23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92941" y="898634"/>
            <a:ext cx="7051709" cy="46950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01873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61241" y="5029200"/>
            <a:ext cx="64633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pic>
        <p:nvPicPr>
          <p:cNvPr id="5" name="Picture 4" descr="C:\Users\сосенка\Desktop\IMG_23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70102" y="914400"/>
            <a:ext cx="6890573" cy="45877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80576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50164" y="2144110"/>
            <a:ext cx="6111422" cy="742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           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Спасибо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за внимание!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0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</TotalTime>
  <Words>111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Microsoft Office</cp:lastModifiedBy>
  <cp:revision>29</cp:revision>
  <dcterms:created xsi:type="dcterms:W3CDTF">2013-11-19T05:52:05Z</dcterms:created>
  <dcterms:modified xsi:type="dcterms:W3CDTF">2019-12-13T03:06:36Z</dcterms:modified>
</cp:coreProperties>
</file>