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10200"/>
            <a:ext cx="3429000" cy="9144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Еджыд</a:t>
            </a:r>
            <a:r>
              <a:rPr lang="ru-RU" dirty="0" smtClean="0"/>
              <a:t> </a:t>
            </a:r>
            <a:r>
              <a:rPr lang="ru-RU" smtClean="0"/>
              <a:t>(дона) </a:t>
            </a:r>
            <a:r>
              <a:rPr lang="ru-RU" dirty="0" err="1" smtClean="0"/>
              <a:t>гоб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_74b1a_8ccaae95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2296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Выя </a:t>
            </a:r>
            <a:r>
              <a:rPr lang="ru-RU" dirty="0" err="1" smtClean="0"/>
              <a:t>гоб</a:t>
            </a:r>
            <a:endParaRPr lang="ru-RU" dirty="0"/>
          </a:p>
        </p:txBody>
      </p:sp>
      <p:pic>
        <p:nvPicPr>
          <p:cNvPr id="4" name="Содержимое 3" descr="eo2LCmO07V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43000"/>
            <a:ext cx="7188200" cy="5029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</a:t>
            </a:r>
            <a:r>
              <a:rPr lang="en-US" dirty="0" smtClean="0"/>
              <a:t>ö</a:t>
            </a:r>
            <a:r>
              <a:rPr lang="ru-RU" dirty="0" err="1" smtClean="0"/>
              <a:t>рд</a:t>
            </a:r>
            <a:r>
              <a:rPr lang="ru-RU" dirty="0" smtClean="0"/>
              <a:t> </a:t>
            </a:r>
            <a:r>
              <a:rPr lang="ru-RU" dirty="0" err="1" smtClean="0"/>
              <a:t>гоб</a:t>
            </a:r>
            <a:endParaRPr lang="ru-RU" dirty="0"/>
          </a:p>
        </p:txBody>
      </p:sp>
      <p:pic>
        <p:nvPicPr>
          <p:cNvPr id="4" name="Рисунок 3" descr="gr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0"/>
            <a:ext cx="60185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ельд</a:t>
            </a:r>
            <a:r>
              <a:rPr lang="en-US" dirty="0" smtClean="0"/>
              <a:t>ö</a:t>
            </a:r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GRUZD-NASTOYaSch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8474" y="304800"/>
            <a:ext cx="5419726" cy="6155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ib_riz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04800"/>
            <a:ext cx="4581525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4953000"/>
            <a:ext cx="24016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Рыжик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_russula_emetica_pic__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4311396" cy="548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5000" y="1981200"/>
            <a:ext cx="3074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err="1" smtClean="0"/>
              <a:t>Уртшак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anita_muscaria_r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4978400" cy="3733800"/>
          </a:xfrm>
          <a:prstGeom prst="rect">
            <a:avLst/>
          </a:prstGeom>
        </p:spPr>
      </p:pic>
      <p:pic>
        <p:nvPicPr>
          <p:cNvPr id="3" name="Рисунок 2" descr="2fd564cd70c35a8f4ed816ed6b6ab8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838200"/>
            <a:ext cx="3657600" cy="487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4419600"/>
            <a:ext cx="3965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Гут кулан </a:t>
            </a:r>
            <a:r>
              <a:rPr lang="ru-RU" sz="4800" dirty="0" err="1" smtClean="0"/>
              <a:t>тш</a:t>
            </a:r>
            <a:r>
              <a:rPr lang="ru-RU" sz="4800" dirty="0" err="1" smtClean="0"/>
              <a:t>ак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38800" y="152400"/>
            <a:ext cx="37242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err="1" smtClean="0">
                <a:solidFill>
                  <a:prstClr val="black"/>
                </a:solidFill>
              </a:rPr>
              <a:t>Понтшак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4450" y="3581400"/>
            <a:ext cx="4019550" cy="3011009"/>
          </a:xfrm>
          <a:prstGeom prst="rect">
            <a:avLst/>
          </a:prstGeom>
        </p:spPr>
      </p:pic>
      <p:pic>
        <p:nvPicPr>
          <p:cNvPr id="3" name="Рисунок 2" descr="gribj-zharenje-s-lukom-_1290598994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81000"/>
            <a:ext cx="4572000" cy="3429000"/>
          </a:xfrm>
          <a:prstGeom prst="rect">
            <a:avLst/>
          </a:prstGeom>
        </p:spPr>
      </p:pic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990600"/>
            <a:ext cx="30480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20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Еджыд (дона) гоб</vt:lpstr>
      <vt:lpstr>Выя гоб</vt:lpstr>
      <vt:lpstr>Гöрд гоб</vt:lpstr>
      <vt:lpstr>ельдöг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komi_kab</cp:lastModifiedBy>
  <cp:revision>9</cp:revision>
  <dcterms:modified xsi:type="dcterms:W3CDTF">2015-03-10T07:05:07Z</dcterms:modified>
</cp:coreProperties>
</file>