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3" d="100"/>
          <a:sy n="73" d="100"/>
        </p:scale>
        <p:origin x="-1284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6000" dirty="0" smtClean="0"/>
              <a:t>Иллюстрации к былинам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4729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6000" dirty="0"/>
              <a:t>Илья Муромец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628800"/>
            <a:ext cx="8229600" cy="4525963"/>
          </a:xfrm>
        </p:spPr>
        <p:txBody>
          <a:bodyPr/>
          <a:lstStyle/>
          <a:p>
            <a:r>
              <a:rPr lang="ru-RU" i="1" dirty="0"/>
              <a:t>Директор картины</a:t>
            </a:r>
            <a:r>
              <a:rPr lang="ru-RU" dirty="0"/>
              <a:t>: Глеб </a:t>
            </a:r>
            <a:r>
              <a:rPr lang="ru-RU" dirty="0" smtClean="0"/>
              <a:t>Кузнецов</a:t>
            </a:r>
          </a:p>
          <a:p>
            <a:r>
              <a:rPr lang="ru-RU" i="1" dirty="0"/>
              <a:t>Режиссёр</a:t>
            </a:r>
            <a:r>
              <a:rPr lang="ru-RU" dirty="0"/>
              <a:t>: Дамир Вятич-Бережных</a:t>
            </a:r>
          </a:p>
          <a:p>
            <a:r>
              <a:rPr lang="en-US" dirty="0"/>
              <a:t>https://sergey06081966ur.io.ua/v54935cd1486bf3e77d46cec0e6cef285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6441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05273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6000" cap="all" dirty="0" smtClean="0"/>
              <a:t>БИЛИБИН</a:t>
            </a:r>
            <a:r>
              <a:rPr lang="ru-RU" b="1" cap="all" dirty="0"/>
              <a:t/>
            </a:r>
            <a:br>
              <a:rPr lang="ru-RU" b="1" cap="all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44824"/>
            <a:ext cx="8229600" cy="4525963"/>
          </a:xfrm>
        </p:spPr>
        <p:txBody>
          <a:bodyPr>
            <a:normAutofit/>
          </a:bodyPr>
          <a:lstStyle/>
          <a:p>
            <a:pPr lvl="1"/>
            <a:r>
              <a:rPr lang="ru-RU" b="1" dirty="0" err="1"/>
              <a:t>Вольга</a:t>
            </a:r>
            <a:r>
              <a:rPr lang="ru-RU" b="1" dirty="0"/>
              <a:t> и Микула. 1940.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4068" y="1916832"/>
            <a:ext cx="3516691" cy="4582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4280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188640" y="2060848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b="1" dirty="0"/>
              <a:t>Василиса и белый всадник. 1900</a:t>
            </a:r>
            <a:endParaRPr lang="ru-RU" sz="2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1340768"/>
            <a:ext cx="3581168" cy="4525963"/>
          </a:xfrm>
        </p:spPr>
      </p:pic>
    </p:spTree>
    <p:extLst>
      <p:ext uri="{BB962C8B-B14F-4D97-AF65-F5344CB8AC3E}">
        <p14:creationId xmlns:p14="http://schemas.microsoft.com/office/powerpoint/2010/main" val="1467008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err="1"/>
              <a:t>Гвидон</a:t>
            </a:r>
            <a:r>
              <a:rPr lang="ru-RU" b="1" dirty="0"/>
              <a:t> и царица. 1905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908720"/>
            <a:ext cx="3342286" cy="5273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3023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5373216"/>
            <a:ext cx="8229600" cy="4525963"/>
          </a:xfrm>
        </p:spPr>
        <p:txBody>
          <a:bodyPr/>
          <a:lstStyle/>
          <a:p>
            <a:r>
              <a:rPr lang="ru-RU" b="1" dirty="0"/>
              <a:t>Град Китеж: иллюстрация к былине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9912" y="548680"/>
            <a:ext cx="2952328" cy="4658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242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764704"/>
            <a:ext cx="8229600" cy="4525963"/>
          </a:xfrm>
        </p:spPr>
        <p:txBody>
          <a:bodyPr/>
          <a:lstStyle/>
          <a:p>
            <a:r>
              <a:rPr lang="ru-RU" b="1" dirty="0"/>
              <a:t>Добрыня Никитич освобождает от Змея Горыныча Забаву </a:t>
            </a:r>
            <a:r>
              <a:rPr lang="ru-RU" b="1" dirty="0" err="1"/>
              <a:t>Путятичну</a:t>
            </a:r>
            <a:r>
              <a:rPr lang="ru-RU" b="1" dirty="0"/>
              <a:t>. 1941.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4800" y="1805798"/>
            <a:ext cx="3697622" cy="4913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5008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43</Words>
  <Application>Microsoft Office PowerPoint</Application>
  <PresentationFormat>Экран (4:3)</PresentationFormat>
  <Paragraphs>11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Иллюстрации к былинам</vt:lpstr>
      <vt:lpstr>Илья Муромец </vt:lpstr>
      <vt:lpstr>БИЛИБИН </vt:lpstr>
      <vt:lpstr>Василиса и белый всадник. 1900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Иллюстрации к былинам</dc:title>
  <dc:creator>user</dc:creator>
  <cp:lastModifiedBy>Пользователь Windows</cp:lastModifiedBy>
  <cp:revision>3</cp:revision>
  <dcterms:created xsi:type="dcterms:W3CDTF">2017-09-29T11:09:23Z</dcterms:created>
  <dcterms:modified xsi:type="dcterms:W3CDTF">2017-09-29T11:35:36Z</dcterms:modified>
</cp:coreProperties>
</file>