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9B674-B13C-4723-817D-327F4BBD0320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9FF95-4560-4EFB-8F87-2B5C14ECF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9B674-B13C-4723-817D-327F4BBD0320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9FF95-4560-4EFB-8F87-2B5C14ECF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9B674-B13C-4723-817D-327F4BBD0320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9FF95-4560-4EFB-8F87-2B5C14ECF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9B674-B13C-4723-817D-327F4BBD0320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9FF95-4560-4EFB-8F87-2B5C14ECF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9B674-B13C-4723-817D-327F4BBD0320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9FF95-4560-4EFB-8F87-2B5C14ECF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9B674-B13C-4723-817D-327F4BBD0320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9FF95-4560-4EFB-8F87-2B5C14ECF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9B674-B13C-4723-817D-327F4BBD0320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9FF95-4560-4EFB-8F87-2B5C14ECF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9B674-B13C-4723-817D-327F4BBD0320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9FF95-4560-4EFB-8F87-2B5C14ECF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9B674-B13C-4723-817D-327F4BBD0320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9FF95-4560-4EFB-8F87-2B5C14ECF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9B674-B13C-4723-817D-327F4BBD0320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9FF95-4560-4EFB-8F87-2B5C14ECF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9B674-B13C-4723-817D-327F4BBD0320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9FF95-4560-4EFB-8F87-2B5C14ECF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59B674-B13C-4723-817D-327F4BBD0320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9FF95-4560-4EFB-8F87-2B5C14ECF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227687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5300" b="1" dirty="0">
                <a:latin typeface="Times New Roman" pitchFamily="18" charset="0"/>
                <a:cs typeface="Times New Roman" pitchFamily="18" charset="0"/>
              </a:rPr>
              <a:t>Использование приемов </a:t>
            </a:r>
            <a:r>
              <a:rPr lang="ru-RU" sz="5300" b="1" dirty="0" err="1"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5300" b="1" dirty="0">
                <a:latin typeface="Times New Roman" pitchFamily="18" charset="0"/>
                <a:cs typeface="Times New Roman" pitchFamily="18" charset="0"/>
              </a:rPr>
              <a:t> технологий на логопедических занятиях</a:t>
            </a:r>
            <a:r>
              <a:rPr lang="ru-RU" sz="53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4509120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Составила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Чепуркина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В.В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6120680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Коррекционная работа на логопедических занятиях направлена не только на предупреждение и устранение речевых недостатков, но и на развитие психических процессов, что способствует обучению детей.</a:t>
            </a:r>
          </a:p>
          <a:p>
            <a:r>
              <a:rPr lang="ru-RU" dirty="0"/>
              <a:t>Для детей с общим недоразвитием речи (ОНР) характерны нарушение слухоречевого внимания и памяти, артикуляционной и пальцевой моторики, недостаточная </a:t>
            </a:r>
            <a:r>
              <a:rPr lang="ru-RU" dirty="0" err="1"/>
              <a:t>сформированность</a:t>
            </a:r>
            <a:r>
              <a:rPr lang="ru-RU" dirty="0"/>
              <a:t> словесно-логического мышления, пространственная и временная ориентировки. У многих детей повышенная утомляемость, быстрая истощаемость, незрелость эмоционально-волевой сферы.</a:t>
            </a:r>
          </a:p>
          <a:p>
            <a:r>
              <a:rPr lang="ru-RU" dirty="0"/>
              <a:t>Поэтому особую социальную и педагогическую значимость приобретает внедрение в систему образования специальных организационных приемов активной дифференцированной помощи детям, испытывающим трудности в усвоении программ обучения, в адаптации к социальным требованиям общества в условиях   дошкольного учреждения.</a:t>
            </a:r>
          </a:p>
          <a:p>
            <a:r>
              <a:rPr lang="ru-RU" dirty="0"/>
              <a:t>Для детей дошкольного возраста с речевой патологией важно организовать постоянную познавательную, речевую и коррекционно-развивающую среду, внедрять </a:t>
            </a:r>
            <a:r>
              <a:rPr lang="ru-RU" dirty="0" err="1"/>
              <a:t>здоровьесберегающие</a:t>
            </a:r>
            <a:r>
              <a:rPr lang="ru-RU" dirty="0"/>
              <a:t> современные технологии обучения.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/>
              <a:t>На логопедических занятиях используются как традиционные, так и </a:t>
            </a:r>
            <a:r>
              <a:rPr lang="ru-RU" sz="1800" b="1" dirty="0" smtClean="0"/>
              <a:t>нетрадиционные</a:t>
            </a:r>
            <a:r>
              <a:rPr lang="en-US" sz="1800" b="1" dirty="0" smtClean="0"/>
              <a:t> </a:t>
            </a:r>
            <a:r>
              <a:rPr lang="ru-RU" sz="1800" b="1" dirty="0" smtClean="0"/>
              <a:t>приемы </a:t>
            </a:r>
            <a:r>
              <a:rPr lang="ru-RU" sz="1800" b="1" dirty="0" err="1"/>
              <a:t>здоровьесберегающей</a:t>
            </a:r>
            <a:r>
              <a:rPr lang="ru-RU" sz="1800" b="1" dirty="0"/>
              <a:t>  технологии</a:t>
            </a:r>
            <a:r>
              <a:rPr lang="ru-RU" sz="1800" dirty="0"/>
              <a:t>, среди которых:</a:t>
            </a:r>
          </a:p>
          <a:p>
            <a:pPr>
              <a:buNone/>
            </a:pPr>
            <a:r>
              <a:rPr lang="ru-RU" sz="1800" dirty="0"/>
              <a:t>•    Организация рациональной двигательной активности: дыхательная, артикуляционная и пальчиковая гимнастики, гимнастика для глаз, массаж и </a:t>
            </a:r>
            <a:r>
              <a:rPr lang="ru-RU" sz="1800" dirty="0" err="1"/>
              <a:t>самомассаж</a:t>
            </a:r>
            <a:r>
              <a:rPr lang="ru-RU" sz="1800" dirty="0"/>
              <a:t>, физкультминутки и др.</a:t>
            </a:r>
          </a:p>
          <a:p>
            <a:pPr>
              <a:buNone/>
            </a:pPr>
            <a:r>
              <a:rPr lang="ru-RU" sz="1800" dirty="0"/>
              <a:t>•    Применение психологических и психопрофилактических средств и методов, включающих в себя </a:t>
            </a:r>
            <a:r>
              <a:rPr lang="ru-RU" sz="1800" dirty="0" err="1"/>
              <a:t>психогимнастику</a:t>
            </a:r>
            <a:r>
              <a:rPr lang="ru-RU" sz="1800" dirty="0"/>
              <a:t>: игры и упражнения на развитие эмоциональной сферы, тренинги на устранение отрицательных эмоций и снятия невротических состояний, музыкотерапию (музыкальное сопровождение педагогического процесса), релаксационные упражнения и этюды, подвижные и сюжетно-ролевые игры, создание благоприятного психологического климата с преобладанием положительных эмоций, обучение детей приемам мышечного расслабления.</a:t>
            </a:r>
          </a:p>
          <a:p>
            <a:endParaRPr lang="ru-RU" sz="1800" dirty="0"/>
          </a:p>
        </p:txBody>
      </p:sp>
      <p:pic>
        <p:nvPicPr>
          <p:cNvPr id="1027" name="Picture 3" descr="C:\Users\Admin\Desktop\ФОТОГРАФИИ\16.11.12.(Музей и занятие)\101_55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3501008"/>
            <a:ext cx="4139952" cy="3356993"/>
          </a:xfrm>
          <a:prstGeom prst="rect">
            <a:avLst/>
          </a:prstGeom>
          <a:noFill/>
        </p:spPr>
      </p:pic>
      <p:pic>
        <p:nvPicPr>
          <p:cNvPr id="1028" name="Picture 4" descr="C:\Users\Admin\Desktop\ФОТОГРАФИИ\16.11.12.(Музей и занятие)\101_55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01008"/>
            <a:ext cx="4932040" cy="33569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sz="2000" dirty="0"/>
              <a:t>Известный факт, что недостатки речи детей тесно связаны с нарушением развития мелкой моторики, в частности мышц кисти руки. Именно поэтому упражнения на развитие «ручной умелости» занимают значительное место на логопедических занятиях.  Тренировка тонких, координированных движений пальцев и кисти рук является важнейшим фактором, стимулирующим речевое развитие ребенка, способствующим улучшению артикуляционных движений, подготовке кисти руки к письму и, что не менее важно, мощным средством, повышающим работоспособность коры головного мозга, стимулирующим развитие мышления ребенка.</a:t>
            </a:r>
          </a:p>
          <a:p>
            <a:endParaRPr lang="ru-RU" dirty="0"/>
          </a:p>
        </p:txBody>
      </p:sp>
      <p:pic>
        <p:nvPicPr>
          <p:cNvPr id="2050" name="Picture 2" descr="C:\Users\Admin\Desktop\ФОТОГРАФИИ\16.11.12.(Музей и занятие)\101_55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2996952"/>
            <a:ext cx="4644008" cy="3861048"/>
          </a:xfrm>
          <a:prstGeom prst="rect">
            <a:avLst/>
          </a:prstGeom>
          <a:noFill/>
        </p:spPr>
      </p:pic>
      <p:pic>
        <p:nvPicPr>
          <p:cNvPr id="2051" name="Picture 3" descr="C:\Users\Admin\Desktop\ФОТОГРАФИИ\16.11.12.(Музей и занятие)\101_55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996952"/>
            <a:ext cx="4283968" cy="3861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sz="1800" dirty="0"/>
              <a:t>На логопедических занятиях используются некоторые виды массажа и </a:t>
            </a:r>
            <a:r>
              <a:rPr lang="ru-RU" sz="1800" dirty="0" err="1"/>
              <a:t>самомассажа</a:t>
            </a:r>
            <a:r>
              <a:rPr lang="ru-RU" sz="1800" dirty="0"/>
              <a:t>: языка, ушных раковин, лица, кистей рук и стоп. Массаж оказывает общеукрепляющее воздействие, повышает тонус, эластичность и сократительную способность мышц. Он стимулирует деятельность нервных центров. Под влиянием массажа в рецепторах кожи и мышцах возникают импульсы, которые достигают коры головного мозга, оказывают тонизирующее воздействие на центральную нервную систему, в результате чего повышается её регулирующая роль в отношении работы всех систем и органов.</a:t>
            </a:r>
          </a:p>
          <a:p>
            <a:r>
              <a:rPr lang="ru-RU" sz="1800" dirty="0"/>
              <a:t>Дети на занятиях обучаются таким приёмам </a:t>
            </a:r>
            <a:r>
              <a:rPr lang="ru-RU" sz="1800" dirty="0" err="1"/>
              <a:t>самомассажа</a:t>
            </a:r>
            <a:r>
              <a:rPr lang="ru-RU" sz="1800" dirty="0"/>
              <a:t>, как поглаживание, растирание, разминание, выжимание, активные и пассивные движения.</a:t>
            </a:r>
          </a:p>
          <a:p>
            <a:r>
              <a:rPr lang="ru-RU" sz="1800" dirty="0"/>
              <a:t>Гимнастика для глаз способствует развитию концентрации  внимания,   обеспечивает межполушарное взаимодействие, навыки волевой регуляции, умение управлять движениями и контролировать свое поведение</a:t>
            </a:r>
            <a:r>
              <a:rPr lang="ru-RU" sz="1800" dirty="0" smtClean="0"/>
              <a:t>.</a:t>
            </a:r>
            <a:r>
              <a:rPr lang="en-US" sz="1800" dirty="0" smtClean="0"/>
              <a:t>   </a:t>
            </a:r>
          </a:p>
          <a:p>
            <a:endParaRPr lang="ru-RU" sz="1800" dirty="0"/>
          </a:p>
          <a:p>
            <a:endParaRPr lang="ru-RU" dirty="0"/>
          </a:p>
        </p:txBody>
      </p:sp>
      <p:pic>
        <p:nvPicPr>
          <p:cNvPr id="3074" name="Picture 2" descr="C:\Users\Admin\Desktop\ФОТОГРАФИИ\16.11.12.(Музей и занятие)\101_55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82750"/>
            <a:ext cx="4499992" cy="3375250"/>
          </a:xfrm>
          <a:prstGeom prst="rect">
            <a:avLst/>
          </a:prstGeom>
          <a:noFill/>
        </p:spPr>
      </p:pic>
      <p:pic>
        <p:nvPicPr>
          <p:cNvPr id="3075" name="Picture 3" descr="C:\Users\Admin\Desktop\ФОТОГРАФИИ\16.11.12.(Музей и занятие)\101_55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482750"/>
            <a:ext cx="4499992" cy="3375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esktop\ФОТОГРАФИИ\16.11.12.(Музей и занятие)\101_55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143247"/>
            <a:ext cx="4453906" cy="3714753"/>
          </a:xfrm>
          <a:prstGeom prst="rect">
            <a:avLst/>
          </a:prstGeom>
          <a:noFill/>
        </p:spPr>
      </p:pic>
      <p:pic>
        <p:nvPicPr>
          <p:cNvPr id="4099" name="Picture 3" descr="C:\Users\Admin\Desktop\ФОТОГРАФИИ\16.11.12.(Музей и занятие)\101_55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19" y="142852"/>
            <a:ext cx="4903125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Так как большинство детей с речевыми нарушениями  нуждаются в регулировании психических процессов возбуждения и торможения, то на занятиях применяется  рисование пальцами. Этот процесс рисования воздействует на эмоциональное состояние, дыхательную функцию и психику, развивает речь и готовит руку к письму.</a:t>
            </a:r>
          </a:p>
          <a:p>
            <a:r>
              <a:rPr lang="ru-RU" dirty="0"/>
              <a:t>Двигательная деятельность игрового характера (физкультминутки, </a:t>
            </a:r>
            <a:r>
              <a:rPr lang="ru-RU" dirty="0" err="1"/>
              <a:t>психогимнастика</a:t>
            </a:r>
            <a:r>
              <a:rPr lang="ru-RU" dirty="0"/>
              <a:t>, игровые упражнения с попеременным мышечным напряжением и расслаблением и др.) вызывают положительные эмоции у детей. Двигательная активность как переключение на новую деятельность обеспечивает активный отдых, повышает работоспособность, предупреждает переутомление, способствует развитию подвижности нервных процессов.</a:t>
            </a:r>
          </a:p>
          <a:p>
            <a:r>
              <a:rPr lang="ru-RU" dirty="0"/>
              <a:t>В процессе проведения физкультминуток, во время которых движения сочетаются со словом, естественно и ненавязчиво корректируется  поведение детей, развивается мышечная активность, корригируются недостатки речи, активизируется имеющийся словарный запас, в умело подобранном несложном стихотворении, считалке, </a:t>
            </a:r>
            <a:r>
              <a:rPr lang="ru-RU" dirty="0" err="1"/>
              <a:t>чистоговорке</a:t>
            </a:r>
            <a:r>
              <a:rPr lang="ru-RU" dirty="0"/>
              <a:t>, отрабатываются поставленные звуки, закрепляется лексический материал.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/>
              <a:t>Особое значение для психического развития детей имеют кукла, которую можно превратить в некоего символического партнера для игры. Она для ребенка – партнер по общению во всех его проявлениях. Роль куклы заключается в обеспечении диалога, в котором происходит замена реального контакта с человеком на опосредованный контакт через куклу. Существует целое самостоятельное направление в психологии, получившее название </a:t>
            </a:r>
            <a:r>
              <a:rPr lang="ru-RU" dirty="0" err="1"/>
              <a:t>куклотерапии</a:t>
            </a:r>
            <a:r>
              <a:rPr lang="ru-RU" dirty="0"/>
              <a:t>. Это метод лечения с помощью кукол, основанный на процессах идентификации ребенка с любимым героем мультфильма, сказки и с любимой игрушкой. В качестве основного приема коррекционного воздействия  используется кукла как промежуточный объект взаимодействия ребенка и взрослого. Используемые на занятии куклы помогают вызвать положительные эмоции, постепенно ослабить нервное напряжение у детей, концентрируют на себе его внимание, побуждают к активным речевым действиям, развивают мышцы  кисти и пальцев рук.</a:t>
            </a:r>
          </a:p>
          <a:p>
            <a:r>
              <a:rPr lang="ru-RU" dirty="0"/>
              <a:t>Кукла позволяет ребенку «спрятаться», даже если он боится говорить, заикается и краснеет, говоря за куклу, он успокаивается. И, в результате, говорить начинает увереннее, ведь это не он говорит, а его герой.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esktop\ФОТОГРАФИИ\16.11.12.(Музей и занятие)\101_55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2924944"/>
            <a:ext cx="4644008" cy="3933056"/>
          </a:xfrm>
          <a:prstGeom prst="rect">
            <a:avLst/>
          </a:prstGeom>
          <a:noFill/>
        </p:spPr>
      </p:pic>
      <p:pic>
        <p:nvPicPr>
          <p:cNvPr id="5123" name="Picture 3" descr="C:\Users\Admin\Desktop\ФОТОГРАФИИ\16.11.12.(Музей и занятие)\101_55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2924944"/>
            <a:ext cx="4379646" cy="3933056"/>
          </a:xfrm>
          <a:prstGeom prst="rect">
            <a:avLst/>
          </a:prstGeom>
          <a:noFill/>
        </p:spPr>
      </p:pic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9963"/>
            <a:ext cx="91440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Таким образом, в результате  использования приемов </a:t>
            </a:r>
            <a:r>
              <a:rPr kumimoji="0" lang="ru-RU" b="0" i="0" u="sng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технологий на логопедических занятиях:</a:t>
            </a:r>
            <a:endParaRPr kumimoji="0" lang="ru-RU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повышается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обучаемость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улучшаются внимание, восприятие; дети учатся видеть, слышать, рассуждать;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корректируется  поведение и преодолеваются психологические трудности;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снимается эмоциональное напряжение и тревожность.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Коррекционная работа на логопедических занятиях направлена не только на предупреждение и устранение речевых недостатков, но и на развитие психических процессов, что способствует подготовке детей к обучению в школе.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377</Words>
  <Application>Microsoft Office PowerPoint</Application>
  <PresentationFormat>Экран (4:3)</PresentationFormat>
  <Paragraphs>21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Использование приемов здоровьесберегающих технологий на логопедических занятиях.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приемов здоровьесберегающих технологий на логопедических занятиях.</dc:title>
  <dc:creator>Admin</dc:creator>
  <cp:lastModifiedBy>User1</cp:lastModifiedBy>
  <cp:revision>8</cp:revision>
  <dcterms:created xsi:type="dcterms:W3CDTF">2012-11-16T13:46:33Z</dcterms:created>
  <dcterms:modified xsi:type="dcterms:W3CDTF">2019-12-13T08:17:37Z</dcterms:modified>
</cp:coreProperties>
</file>