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56" r:id="rId4"/>
    <p:sldId id="258" r:id="rId5"/>
    <p:sldId id="259" r:id="rId6"/>
    <p:sldId id="262" r:id="rId7"/>
    <p:sldId id="263" r:id="rId8"/>
    <p:sldId id="265" r:id="rId9"/>
    <p:sldId id="264" r:id="rId10"/>
    <p:sldId id="267" r:id="rId11"/>
    <p:sldId id="266" r:id="rId12"/>
    <p:sldId id="268" r:id="rId13"/>
    <p:sldId id="269" r:id="rId14"/>
    <p:sldId id="273" r:id="rId15"/>
    <p:sldId id="272" r:id="rId16"/>
    <p:sldId id="274" r:id="rId17"/>
    <p:sldId id="275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182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8EC4E-E3A6-4621-B4B5-2849B1DFEADD}" type="datetimeFigureOut">
              <a:rPr lang="ru-RU" smtClean="0"/>
              <a:pPr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007D92-897F-4DCD-8023-B654331D3D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47248" cy="1570186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</a:rPr>
              <a:t>Как полярные медведи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</a:rPr>
              <a:t>в Арктике живут!</a:t>
            </a:r>
            <a:endParaRPr lang="ru-RU" dirty="0"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</a:endParaRPr>
          </a:p>
        </p:txBody>
      </p:sp>
      <p:pic>
        <p:nvPicPr>
          <p:cNvPr id="4" name="Объект 3" descr="Животные Арктики: Белый медведь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2420888"/>
            <a:ext cx="5560059" cy="347503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372200" y="4149080"/>
            <a:ext cx="237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Семейный проект  </a:t>
            </a:r>
            <a:r>
              <a:rPr lang="ru-RU" b="1" smtClean="0"/>
              <a:t>Евы  </a:t>
            </a:r>
            <a:r>
              <a:rPr lang="ru-RU" b="1" dirty="0" smtClean="0"/>
              <a:t>с мамой -  Татьяной и папой - Геннадием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6773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Картинки по запросу бурый медведь зимо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918111"/>
            <a:ext cx="4176464" cy="2679241"/>
          </a:xfrm>
          <a:prstGeom prst="rect">
            <a:avLst/>
          </a:prstGeom>
          <a:noFill/>
        </p:spPr>
      </p:pic>
      <p:pic>
        <p:nvPicPr>
          <p:cNvPr id="11271" name="Picture 7" descr="Картинки по запросу белый медведь зимо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176464" cy="2861652"/>
          </a:xfrm>
          <a:prstGeom prst="rect">
            <a:avLst/>
          </a:prstGeom>
          <a:noFill/>
        </p:spPr>
      </p:pic>
      <p:pic>
        <p:nvPicPr>
          <p:cNvPr id="11273" name="Picture 9" descr="Картинки по запросу белый медведь зимо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4176464" cy="2657750"/>
          </a:xfrm>
          <a:prstGeom prst="rect">
            <a:avLst/>
          </a:prstGeom>
          <a:noFill/>
        </p:spPr>
      </p:pic>
      <p:pic>
        <p:nvPicPr>
          <p:cNvPr id="11275" name="Picture 11" descr="Картинки по запросу бурый медведь снег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08719"/>
            <a:ext cx="4176464" cy="28785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003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06489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 №2 «Черная кожа медведя удерживает тепло»</a:t>
            </a:r>
            <a:endParaRPr lang="ru-RU" sz="2800" b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sz="quarter" idx="13"/>
          </p:nvPr>
        </p:nvSpPr>
        <p:spPr>
          <a:xfrm>
            <a:off x="683568" y="1412776"/>
            <a:ext cx="8064896" cy="4914880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выяснить, 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черная кожа медведя помогает не замерзнуть ему.</a:t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белый лист бумаги, 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черный лист бумаги, настольная лампа.</a:t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Описание 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опыта: 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два листа бумаги( одна белого цвета- это мех белого медведя, одна черного цвета-это кожа медведя)  поставили под настольную лампу. Через некоторое время проверить, какой лист бумаги теплее.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черная кожа медведя  принимает лучи солнца и удерживает тепло.</a:t>
            </a:r>
            <a:endParaRPr lang="ru-RU" sz="2400" b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294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95536" y="404664"/>
            <a:ext cx="8401638" cy="61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09232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0485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 №3 « Как шкура медведя сохраняет тепло»</a:t>
            </a:r>
            <a:endParaRPr lang="ru-RU" sz="2800" b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980728"/>
            <a:ext cx="7920880" cy="5616624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выяснить, как 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теплая шкура медведя сохраняет тепло</a:t>
            </a:r>
          </a:p>
          <a:p>
            <a:pPr marL="45720" indent="0">
              <a:buNone/>
            </a:pP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две пластиковые бутылки, заполненные водой с  </a:t>
            </a:r>
            <a:r>
              <a:rPr lang="en-US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t= + 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 </a:t>
            </a:r>
            <a:r>
              <a:rPr lang="en-US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пластиковый контейнер, холодильник.</a:t>
            </a:r>
          </a:p>
          <a:p>
            <a:pPr marL="45720" indent="0">
              <a:buNone/>
            </a:pP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Описание 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опыта: 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бутылки налить теплую воду, закрыть плотно крышками, одну бутылку поставить в холодильник, другую сначала поместить в пластиковый контейнер, затем также поставить в холодильник на 20 мин. Через 20 мин. Проверить, в какой бутылке вода прохладнее.</a:t>
            </a:r>
          </a:p>
          <a:p>
            <a:pPr marL="45720" indent="0">
              <a:buNone/>
            </a:pP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  <a:r>
              <a:rPr lang="ru-RU" sz="2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воздух в контейнере защитил бутылку от холодного воздуха в холодильнике, вот так и густой мех медведя защищает его от ледяного воздуха в Арктике.</a:t>
            </a:r>
            <a:endParaRPr lang="ru-RU" sz="24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413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3573016"/>
            <a:ext cx="4320481" cy="312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60648"/>
            <a:ext cx="4346138" cy="320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12551" y="260646"/>
            <a:ext cx="4071417" cy="640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66056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79928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 № </a:t>
            </a:r>
            <a:r>
              <a:rPr lang="ru-RU" sz="2800" b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</a:t>
            </a:r>
            <a:r>
              <a:rPr lang="ru-RU" sz="28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«Застынет ли мокрый мех?»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496944" cy="49685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</a:t>
            </a:r>
            <a:r>
              <a:rPr lang="ru-RU" sz="2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выяснить, что произойдет с мехом на морозе</a:t>
            </a: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en-US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>
              <a:buNone/>
            </a:pPr>
            <a:endParaRPr lang="ru-RU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</a:t>
            </a:r>
            <a:r>
              <a:rPr lang="ru-RU" sz="2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два кусочка меха, вода, морозилка.</a:t>
            </a:r>
          </a:p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-Описание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опыта: положить в морозилку сухой и смоченный в воде кусочки меха. Через некоторое время сравнить лоскутки.</a:t>
            </a:r>
          </a:p>
          <a:p>
            <a:pPr marL="45720" indent="0">
              <a:buNone/>
            </a:pPr>
            <a:endParaRPr lang="en-US" sz="24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  <a:r>
              <a:rPr lang="ru-RU" sz="24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сухой мех не замерз, остался мягким , легким. А смоченный в воде мех застыл и стал твердым, холодным.</a:t>
            </a:r>
          </a:p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Значит, медведь ,выйдя из воды, должен покрыться льдом, почему же этого не происходит?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04745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01008"/>
            <a:ext cx="3888432" cy="297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4464496" cy="621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90897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9928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 № </a:t>
            </a:r>
            <a:r>
              <a:rPr lang="ru-RU" sz="2800" b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</a:t>
            </a:r>
            <a:r>
              <a:rPr lang="ru-RU" sz="28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 Почему мех  у медведя не намокает?»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628800"/>
            <a:ext cx="7920880" cy="5112568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-Цель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выяснить, при каких условиях произойдет намокание меха, а при каких нет.</a:t>
            </a:r>
          </a:p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-Материал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два кусочка меха, вода, жир.</a:t>
            </a:r>
          </a:p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-Описание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опыта: в емкость с водой опустить кусочки меха ( один из которых смазан жиром). </a:t>
            </a:r>
          </a:p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-Вывод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не смазанный жиром кусочек меха </a:t>
            </a: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намок,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со смазанного жиром кусочка меха капельки воды легко стряхнулись и он остался сухим.</a:t>
            </a:r>
          </a:p>
          <a:p>
            <a:pPr marL="45720" indent="0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4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Медведь, выйдя на льдину, встряхнулся - от него во все стороны полетели брызги и он снова сухой, ему не холодно.</a:t>
            </a:r>
          </a:p>
          <a:p>
            <a:endParaRPr lang="ru-RU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775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704856" cy="55057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Вывод:</a:t>
            </a:r>
          </a:p>
          <a:p>
            <a:pPr marL="45720" indent="0" algn="just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-Благодаря наличию густого плотного меха белые медведи легко переносят суровый климат Арктики</a:t>
            </a:r>
          </a:p>
          <a:p>
            <a:pPr marL="45720" indent="0" algn="just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-Шерсть надежно защищает тело медведей от намокания в воде.</a:t>
            </a:r>
          </a:p>
          <a:p>
            <a:pPr marL="45720" indent="0" algn="just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-Белая окраска под цвет снега служит надежной маскировкой при охоте за добычей.</a:t>
            </a:r>
          </a:p>
          <a:p>
            <a:pPr marL="45720" indent="0" algn="just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-Черная кожа способствует удержанию тепла.</a:t>
            </a:r>
          </a:p>
          <a:p>
            <a:pPr marL="45720" indent="0" algn="just">
              <a:buNone/>
            </a:pPr>
            <a:r>
              <a:rPr lang="ru-RU" sz="2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-Плотный слой жира создает  хорошую прокладку между животным и окружающей средой.</a:t>
            </a:r>
            <a:endParaRPr lang="ru-RU" sz="2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00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icture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2" y="807720"/>
            <a:ext cx="8540496" cy="52425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928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Белый медведь занесен в Международную Красную книгу и красную книгу России</a:t>
            </a:r>
            <a:endParaRPr lang="ru-RU" sz="2800" b="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2" descr="фото белых медвед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344816" cy="4854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9470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Ледокол Ям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799288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424936" cy="1800200"/>
          </a:xfrm>
          <a:noFill/>
          <a:ln>
            <a:noFill/>
          </a:ln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000" b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Как то раз мы с мамой и папой  поехали в отпуск к бабушке и пошли в зоопарк, там было много разных животных,  среди них был и белый медведь.</a:t>
            </a:r>
            <a:r>
              <a:rPr lang="ru-RU" sz="2000" b="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Мы приехали домой в Тарко-Сале, наступила зима, на улице было очень холодно, люди старались не выходить из дома, чтобы не замерзнуть и я подумала –</a:t>
            </a:r>
            <a:br>
              <a:rPr lang="ru-RU" sz="2000" b="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«ПОЧЕМУ МЕДВЕДИ ЖИВУТ НА СЕВЕРЕ И ИМ НЕ ХОЛОДНО !»</a:t>
            </a:r>
            <a:br>
              <a:rPr lang="ru-RU" sz="20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000" b="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648854" cy="4236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782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476672"/>
            <a:ext cx="9144000" cy="521776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Чтобы </a:t>
            </a:r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узнать </a:t>
            </a:r>
            <a:r>
              <a:rPr lang="ru-RU" sz="2800" b="1" kern="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ответ</a:t>
            </a:r>
            <a:r>
              <a:rPr lang="ru-RU" sz="2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на свой вопрос я </a:t>
            </a:r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обратилась </a:t>
            </a:r>
            <a:r>
              <a:rPr lang="ru-RU" sz="2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 маме и папе и мы решили</a:t>
            </a:r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:</a:t>
            </a:r>
          </a:p>
          <a:p>
            <a:pPr marL="45720" indent="0">
              <a:buNone/>
            </a:pP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-определить среду обитания белых </a:t>
            </a: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медведей                                                      (</a:t>
            </a: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посмотреть </a:t>
            </a: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 карте Земли где они живут)</a:t>
            </a:r>
            <a:endParaRPr lang="ru-RU" sz="2800" kern="13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endParaRPr lang="ru-RU" sz="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-изучить особенности  их внешнего вида</a:t>
            </a:r>
          </a:p>
          <a:p>
            <a:pPr marL="45720" indent="0">
              <a:buNone/>
            </a:pPr>
            <a:endParaRPr lang="ru-RU" sz="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" indent="0">
              <a:buFontTx/>
              <a:buChar char="-"/>
            </a:pP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посмотреть  фильмы, мультфильмы о белых медведях</a:t>
            </a:r>
          </a:p>
          <a:p>
            <a:pPr marL="45720" indent="0">
              <a:buNone/>
            </a:pPr>
            <a:endParaRPr lang="ru-RU" sz="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-</a:t>
            </a: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доказать экспериментальным путем, что медведям не холодно на </a:t>
            </a:r>
            <a:r>
              <a:rPr lang="ru-RU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Севере</a:t>
            </a:r>
            <a: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!</a:t>
            </a:r>
            <a:br>
              <a:rPr lang="ru-RU" sz="2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ru-RU" sz="28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542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06489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 земле есть очень холодные места – это Арктика и Антарктика. Именно  на островах Северного Ледовитого океана в Арктике живут </a:t>
            </a:r>
            <a:br>
              <a:rPr lang="ru-RU" sz="2000" b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2000" b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белые медведи. </a:t>
            </a:r>
            <a:endParaRPr lang="ru-RU" sz="2000" b="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64804"/>
            <a:ext cx="6409579" cy="480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65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24935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rPr>
              <a:t>Белый медведь-называют его еще полярный медведь,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rPr>
              <a:t>                               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rPr>
              <a:t>северный медведь.</a:t>
            </a:r>
          </a:p>
          <a:p>
            <a:pPr marL="45720" indent="0" algn="ctr">
              <a:buNone/>
            </a:pP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  <a:cs typeface="Calibri" pitchFamily="34" charset="0"/>
              </a:rPr>
              <a:t>Белый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rPr>
              <a:t> медведь самый крупный хищник в мире, длина его достигает </a:t>
            </a:r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rPr>
              <a:t>                      3 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+mj-lt"/>
              </a:rPr>
              <a:t>метров, это примерно высота одноэтажного дома.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073" y="1812235"/>
            <a:ext cx="3501911" cy="2188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 descr="Дружба с белым медведе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72816"/>
            <a:ext cx="3919787" cy="4716810"/>
          </a:xfrm>
          <a:prstGeom prst="rect">
            <a:avLst/>
          </a:prstGeom>
          <a:noFill/>
        </p:spPr>
      </p:pic>
      <p:pic>
        <p:nvPicPr>
          <p:cNvPr id="15364" name="Picture 4" descr="http://img.bibo.kz/10596/105961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01274"/>
            <a:ext cx="3520852" cy="233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940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64096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настоящий зверь-амфибия, он передвигается на четырех лапах  по суше, также он себя великолепно чувствует и в воде. Несмотря на свой большой вес, они очень ловки и быстры</a:t>
            </a:r>
            <a:r>
              <a:rPr lang="ru-RU" sz="2000" dirty="0" smtClean="0"/>
              <a:t>.</a:t>
            </a:r>
            <a:r>
              <a:rPr lang="ru-RU" sz="2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20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Полярный </a:t>
            </a:r>
            <a:r>
              <a:rPr lang="ru-RU" sz="2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медведь постоянно находится  в холодной </a:t>
            </a:r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части </a:t>
            </a:r>
            <a:r>
              <a:rPr lang="ru-RU" sz="20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земли, проводит много времени в ледяной воде Северного Ледовитого океана и прекрасно себя чувствует!</a:t>
            </a:r>
          </a:p>
          <a:p>
            <a:pPr marL="45720" indent="0" algn="ctr">
              <a:buNone/>
            </a:pPr>
            <a:r>
              <a:rPr lang="ru-RU" sz="200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 ПОЧЕМУ ЖЕ ОН ВСЕ ТАКИ НЕ МЕРЗНЕТ!!!!!</a:t>
            </a:r>
          </a:p>
          <a:p>
            <a:pPr marL="45720" indent="0" algn="ctr">
              <a:buNone/>
            </a:pP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61" r="8550"/>
          <a:stretch>
            <a:fillRect/>
          </a:stretch>
        </p:blipFill>
        <p:spPr bwMode="auto">
          <a:xfrm>
            <a:off x="4716016" y="2924943"/>
            <a:ext cx="4176464" cy="341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http://national-travel.ru/images/1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339547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137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4752528" cy="6120680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28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 ДЕЛО В ШЕРСТИ!</a:t>
            </a:r>
          </a:p>
          <a:p>
            <a:pPr marL="45720" indent="0" algn="ctr">
              <a:buNone/>
            </a:pPr>
            <a:endParaRPr lang="ru-RU" sz="2800" dirty="0" smtClean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Густой плотной белой  шерстью медведь покрыт целиком, остается  открытым только черный нос. </a:t>
            </a:r>
          </a:p>
          <a:p>
            <a:pPr marL="45720" indent="0" algn="ctr">
              <a:buNone/>
            </a:pPr>
            <a:endParaRPr lang="ru-RU" sz="2800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45720" indent="0" algn="ctr">
              <a:buNone/>
            </a:pPr>
            <a:r>
              <a:rPr lang="ru-RU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Свой черный нос медведи закрывают лапой когда  спят, чтобы не терять тепло через незащищенный участок кожи  или когда охотятся, чтобы их не </a:t>
            </a:r>
            <a:r>
              <a:rPr lang="ru-RU" sz="2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</a:t>
            </a:r>
            <a:r>
              <a:rPr lang="ru-RU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ыло видно.</a:t>
            </a:r>
          </a:p>
          <a:p>
            <a:pPr marL="45720" indent="0" algn="ctr">
              <a:buNone/>
            </a:pPr>
            <a:r>
              <a:rPr lang="ru-RU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 marL="45720" indent="0" algn="ctr">
              <a:buNone/>
            </a:pPr>
            <a:r>
              <a:rPr lang="ru-RU" sz="28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Подошвы лап также покрыты мехом, что позволяет медведю не скользить на льду и не мерзнуть.</a:t>
            </a:r>
            <a:endParaRPr lang="ru-RU" sz="28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314" name="Picture 2" descr="Белый медведь прячет нос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3166688" cy="2016224"/>
          </a:xfrm>
          <a:prstGeom prst="rect">
            <a:avLst/>
          </a:prstGeom>
          <a:noFill/>
        </p:spPr>
      </p:pic>
      <p:pic>
        <p:nvPicPr>
          <p:cNvPr id="13316" name="Picture 4" descr="Лапы белого медведя фот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3169963" cy="1980304"/>
          </a:xfrm>
          <a:prstGeom prst="rect">
            <a:avLst/>
          </a:prstGeom>
          <a:noFill/>
        </p:spPr>
      </p:pic>
      <p:pic>
        <p:nvPicPr>
          <p:cNvPr id="13322" name="Picture 10" descr="Файл:Ursus maritimus 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8168"/>
            <a:ext cx="3168352" cy="2309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75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08912" cy="5184576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</a:t>
            </a: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выяснить, как маскируются животные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</a:t>
            </a: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белый лист бумаги, силуэты белого и бурого медведей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Описание </a:t>
            </a:r>
            <a:r>
              <a:rPr lang="ru-RU" sz="2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опыта: </a:t>
            </a: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лист белой бумаги ставится силуэт то белого, то бурого медведя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  <a:b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Белая </a:t>
            </a:r>
            <a:r>
              <a:rPr lang="ru-RU" sz="24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окраска зверя делает его незаметным на фоне, который совпадает с его окраской.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208912" cy="8252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Опыт </a:t>
            </a:r>
            <a:r>
              <a:rPr lang="ru-RU" sz="280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№ 1. «</a:t>
            </a:r>
            <a:r>
              <a:rPr lang="ru-RU" sz="28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Маскировка»</a:t>
            </a:r>
            <a:endParaRPr lang="ru-RU" sz="28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39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</TotalTime>
  <Words>606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Как полярные медведи      в Арктике живут!</vt:lpstr>
      <vt:lpstr>Белый медведь занесен в Международную Красную книгу и красную книгу России</vt:lpstr>
      <vt:lpstr>Как то раз мы с мамой и папой  поехали в отпуск к бабушке и пошли в зоопарк, там было много разных животных,  среди них был и белый медведь. Мы приехали домой в Тарко-Сале, наступила зима, на улице было очень холодно, люди старались не выходить из дома, чтобы не замерзнуть и я подумала – «ПОЧЕМУ МЕДВЕДИ ЖИВУТ НА СЕВЕРЕ И ИМ НЕ ХОЛОДНО !» </vt:lpstr>
      <vt:lpstr>Презентация PowerPoint</vt:lpstr>
      <vt:lpstr>На земле есть очень холодные места – это Арктика и Антарктика. Именно  на островах Северного Ледовитого океана в Арктике живут  белые медведи. </vt:lpstr>
      <vt:lpstr>Презентация PowerPoint</vt:lpstr>
      <vt:lpstr>Презентация PowerPoint</vt:lpstr>
      <vt:lpstr>Презентация PowerPoint</vt:lpstr>
      <vt:lpstr>Цель: выяснить, как маскируются животные.  Материал: белый лист бумаги, силуэты белого и бурого медведей.  Описание опыта: на лист белой бумаги ставится силуэт то белого, то бурого медведя.  Вывод: Белая окраска зверя делает его незаметным на фоне, который совпадает с его окраской. </vt:lpstr>
      <vt:lpstr>Презентация PowerPoint</vt:lpstr>
      <vt:lpstr>Опыт №2 «Черная кожа медведя удерживает тепло»</vt:lpstr>
      <vt:lpstr>Презентация PowerPoint</vt:lpstr>
      <vt:lpstr>Опыт №3 « Как шкура медведя сохраняет тепло»</vt:lpstr>
      <vt:lpstr>Презентация PowerPoint</vt:lpstr>
      <vt:lpstr>Опыт № 4. «Застынет ли мокрый мех?»</vt:lpstr>
      <vt:lpstr>Презентация PowerPoint</vt:lpstr>
      <vt:lpstr>Опыт № 5. « Почему мех  у медведя не намокает?»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полярные медведи живут в Арктике</dc:title>
  <dc:creator>Пользователь</dc:creator>
  <cp:lastModifiedBy>Пользователь</cp:lastModifiedBy>
  <cp:revision>29</cp:revision>
  <dcterms:created xsi:type="dcterms:W3CDTF">2018-01-23T12:36:49Z</dcterms:created>
  <dcterms:modified xsi:type="dcterms:W3CDTF">2019-12-13T17:49:46Z</dcterms:modified>
</cp:coreProperties>
</file>