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40" r:id="rId1"/>
  </p:sldMasterIdLst>
  <p:sldIdLst>
    <p:sldId id="256" r:id="rId2"/>
    <p:sldId id="260" r:id="rId3"/>
    <p:sldId id="261" r:id="rId4"/>
    <p:sldId id="262" r:id="rId5"/>
    <p:sldId id="266" r:id="rId6"/>
    <p:sldId id="271" r:id="rId7"/>
    <p:sldId id="269" r:id="rId8"/>
    <p:sldId id="268" r:id="rId9"/>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588" autoAdjust="0"/>
    <p:restoredTop sz="94624" autoAdjust="0"/>
  </p:normalViewPr>
  <p:slideViewPr>
    <p:cSldViewPr>
      <p:cViewPr varScale="1">
        <p:scale>
          <a:sx n="66" d="100"/>
          <a:sy n="66" d="100"/>
        </p:scale>
        <p:origin x="-1506" y="-10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8" name="Заголовок 7"/>
          <p:cNvSpPr>
            <a:spLocks noGrp="1"/>
          </p:cNvSpPr>
          <p:nvPr>
            <p:ph type="ctrTitle"/>
          </p:nvPr>
        </p:nvSpPr>
        <p:spPr>
          <a:xfrm>
            <a:off x="422030" y="1371600"/>
            <a:ext cx="8229600" cy="1828800"/>
          </a:xfrm>
        </p:spPr>
        <p:txBody>
          <a:bodyPr vert="horz" lIns="45720" tIns="0" rIns="45720" bIns="0" anchor="b">
            <a:normAutofit/>
            <a:scene3d>
              <a:camera prst="orthographicFront"/>
              <a:lightRig rig="soft" dir="t">
                <a:rot lat="0" lon="0" rev="17220000"/>
              </a:lightRig>
            </a:scene3d>
            <a:sp3d prstMaterial="softEdge">
              <a:bevelT w="38100" h="38100"/>
            </a:sp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ru-RU" smtClean="0"/>
              <a:t>Образец заголовка</a:t>
            </a:r>
            <a:endParaRPr kumimoji="0" lang="en-US"/>
          </a:p>
        </p:txBody>
      </p:sp>
      <p:sp>
        <p:nvSpPr>
          <p:cNvPr id="28" name="Дата 27"/>
          <p:cNvSpPr>
            <a:spLocks noGrp="1"/>
          </p:cNvSpPr>
          <p:nvPr>
            <p:ph type="dt" sz="half" idx="10"/>
          </p:nvPr>
        </p:nvSpPr>
        <p:spPr/>
        <p:txBody>
          <a:bodyPr/>
          <a:lstStyle/>
          <a:p>
            <a:fld id="{A5F84764-6C70-4232-9A91-0794DC295629}" type="datetimeFigureOut">
              <a:rPr lang="ru-RU" smtClean="0"/>
              <a:pPr/>
              <a:t>13.12.2019</a:t>
            </a:fld>
            <a:endParaRPr lang="ru-RU"/>
          </a:p>
        </p:txBody>
      </p:sp>
      <p:sp>
        <p:nvSpPr>
          <p:cNvPr id="17" name="Нижний колонтитул 16"/>
          <p:cNvSpPr>
            <a:spLocks noGrp="1"/>
          </p:cNvSpPr>
          <p:nvPr>
            <p:ph type="ftr" sz="quarter" idx="11"/>
          </p:nvPr>
        </p:nvSpPr>
        <p:spPr/>
        <p:txBody>
          <a:bodyPr/>
          <a:lstStyle/>
          <a:p>
            <a:endParaRPr lang="ru-RU"/>
          </a:p>
        </p:txBody>
      </p:sp>
      <p:sp>
        <p:nvSpPr>
          <p:cNvPr id="29" name="Номер слайда 28"/>
          <p:cNvSpPr>
            <a:spLocks noGrp="1"/>
          </p:cNvSpPr>
          <p:nvPr>
            <p:ph type="sldNum" sz="quarter" idx="12"/>
          </p:nvPr>
        </p:nvSpPr>
        <p:spPr/>
        <p:txBody>
          <a:bodyPr/>
          <a:lstStyle/>
          <a:p>
            <a:fld id="{8108BD0B-09FF-4DED-9DC4-5E2972E0F33E}" type="slidenum">
              <a:rPr lang="ru-RU" smtClean="0"/>
              <a:pPr/>
              <a:t>‹#›</a:t>
            </a:fld>
            <a:endParaRPr lang="ru-RU"/>
          </a:p>
        </p:txBody>
      </p:sp>
      <p:sp>
        <p:nvSpPr>
          <p:cNvPr id="9" name="Подзаголовок 8"/>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A5F84764-6C70-4232-9A91-0794DC295629}" type="datetimeFigureOut">
              <a:rPr lang="ru-RU" smtClean="0"/>
              <a:pPr/>
              <a:t>13.12.2019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8108BD0B-09FF-4DED-9DC4-5E2972E0F33E}"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A5F84764-6C70-4232-9A91-0794DC295629}" type="datetimeFigureOut">
              <a:rPr lang="ru-RU" smtClean="0"/>
              <a:pPr/>
              <a:t>13.12.2019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8108BD0B-09FF-4DED-9DC4-5E2972E0F33E}"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A5F84764-6C70-4232-9A91-0794DC295629}" type="datetimeFigureOut">
              <a:rPr lang="ru-RU" smtClean="0"/>
              <a:pPr/>
              <a:t>13.12.2019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8108BD0B-09FF-4DED-9DC4-5E2972E0F33E}"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3">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600200" y="609600"/>
            <a:ext cx="7086600" cy="1828800"/>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1600200" y="2507786"/>
            <a:ext cx="7086600" cy="1509712"/>
          </a:xfrm>
        </p:spPr>
        <p:txBody>
          <a:bodyPr anchor="t"/>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p>
            <a:fld id="{A5F84764-6C70-4232-9A91-0794DC295629}" type="datetimeFigureOut">
              <a:rPr lang="ru-RU" smtClean="0"/>
              <a:pPr/>
              <a:t>13.12.2019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a:xfrm>
            <a:off x="7924800" y="6416675"/>
            <a:ext cx="762000" cy="365125"/>
          </a:xfrm>
        </p:spPr>
        <p:txBody>
          <a:bodyPr/>
          <a:lstStyle/>
          <a:p>
            <a:fld id="{8108BD0B-09FF-4DED-9DC4-5E2972E0F33E}"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A5F84764-6C70-4232-9A91-0794DC295629}" type="datetimeFigureOut">
              <a:rPr lang="ru-RU" smtClean="0"/>
              <a:pPr/>
              <a:t>13.12.2019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8108BD0B-09FF-4DED-9DC4-5E2972E0F33E}"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8229600" cy="1143000"/>
          </a:xfrm>
        </p:spPr>
        <p:txBody>
          <a:bodyPr anchor="ctr"/>
          <a:lstStyle>
            <a:lvl1pPr>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p>
            <a:fld id="{A5F84764-6C70-4232-9A91-0794DC295629}" type="datetimeFigureOut">
              <a:rPr lang="ru-RU" smtClean="0"/>
              <a:pPr/>
              <a:t>13.12.2019</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8108BD0B-09FF-4DED-9DC4-5E2972E0F33E}"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p>
            <a:fld id="{A5F84764-6C70-4232-9A91-0794DC295629}" type="datetimeFigureOut">
              <a:rPr lang="ru-RU" smtClean="0"/>
              <a:pPr/>
              <a:t>13.12.2019</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8108BD0B-09FF-4DED-9DC4-5E2972E0F33E}"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A5F84764-6C70-4232-9A91-0794DC295629}" type="datetimeFigureOut">
              <a:rPr lang="ru-RU" smtClean="0"/>
              <a:pPr/>
              <a:t>13.12.2019</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8108BD0B-09FF-4DED-9DC4-5E2972E0F33E}"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vert="horz" anchor="b">
            <a:normAutofit/>
            <a:sp3d prstMaterial="softEdge"/>
          </a:bodyPr>
          <a:lstStyle>
            <a:lvl1pPr algn="l">
              <a:buNone/>
              <a:defRPr sz="2200" b="0">
                <a:ln w="6350">
                  <a:noFill/>
                </a:ln>
                <a:solidFill>
                  <a:schemeClr val="accent1">
                    <a:tint val="73000"/>
                    <a:satMod val="180000"/>
                  </a:schemeClr>
                </a:solidFill>
              </a:defRPr>
            </a:lvl1pPr>
          </a:lstStyle>
          <a:p>
            <a:r>
              <a:rPr kumimoji="0" lang="ru-RU" smtClean="0"/>
              <a:t>Образец заголовка</a:t>
            </a:r>
            <a:endParaRPr kumimoji="0" lang="en-US"/>
          </a:p>
        </p:txBody>
      </p:sp>
      <p:sp>
        <p:nvSpPr>
          <p:cNvPr id="3" name="Текст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A5F84764-6C70-4232-9A91-0794DC295629}" type="datetimeFigureOut">
              <a:rPr lang="ru-RU" smtClean="0"/>
              <a:pPr/>
              <a:t>13.12.2019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8108BD0B-09FF-4DED-9DC4-5E2972E0F33E}"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ru-RU" smtClean="0">
                <a:solidFill>
                  <a:schemeClr val="lt1"/>
                </a:solidFill>
                <a:latin typeface="+mn-lt"/>
                <a:ea typeface="+mn-ea"/>
                <a:cs typeface="+mn-cs"/>
              </a:rPr>
              <a:t>Вставка рисунка</a:t>
            </a:r>
            <a:endParaRPr kumimoji="0" lang="en-US" dirty="0">
              <a:solidFill>
                <a:schemeClr val="lt1"/>
              </a:solidFill>
              <a:latin typeface="+mn-lt"/>
              <a:ea typeface="+mn-ea"/>
              <a:cs typeface="+mn-cs"/>
            </a:endParaRPr>
          </a:p>
        </p:txBody>
      </p:sp>
      <p:sp>
        <p:nvSpPr>
          <p:cNvPr id="4" name="Текст 3"/>
          <p:cNvSpPr>
            <a:spLocks noGrp="1"/>
          </p:cNvSpPr>
          <p:nvPr>
            <p:ph type="body" sz="half" idx="2"/>
          </p:nvPr>
        </p:nvSpPr>
        <p:spPr>
          <a:xfrm>
            <a:off x="1828800" y="1166787"/>
            <a:ext cx="5486400" cy="530352"/>
          </a:xfrm>
        </p:spPr>
        <p:txBody>
          <a:bodyPr lIns="45720" tIns="45720" rIns="45720" anchor="t"/>
          <a:lstStyle>
            <a:lvl1pPr marL="0" indent="0" algn="ctr">
              <a:buNone/>
              <a:defRPr sz="14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p:txBody>
          <a:bodyPr/>
          <a:lstStyle/>
          <a:p>
            <a:fld id="{A5F84764-6C70-4232-9A91-0794DC295629}" type="datetimeFigureOut">
              <a:rPr lang="ru-RU" smtClean="0"/>
              <a:pPr/>
              <a:t>13.12.2019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8108BD0B-09FF-4DED-9DC4-5E2972E0F33E}"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Заголовок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kumimoji="0" lang="ru-RU" smtClean="0"/>
              <a:t>Образец заголовка</a:t>
            </a:r>
            <a:endParaRPr kumimoji="0" lang="en-US"/>
          </a:p>
        </p:txBody>
      </p:sp>
      <p:sp>
        <p:nvSpPr>
          <p:cNvPr id="13" name="Текст 12"/>
          <p:cNvSpPr>
            <a:spLocks noGrp="1"/>
          </p:cNvSpPr>
          <p:nvPr>
            <p:ph type="body" idx="1"/>
          </p:nvPr>
        </p:nvSpPr>
        <p:spPr>
          <a:xfrm>
            <a:off x="457200" y="1600200"/>
            <a:ext cx="8229600" cy="4709160"/>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4" name="Дата 13"/>
          <p:cNvSpPr>
            <a:spLocks noGrp="1"/>
          </p:cNvSpPr>
          <p:nvPr>
            <p:ph type="dt" sz="half" idx="2"/>
          </p:nvPr>
        </p:nvSpPr>
        <p:spPr>
          <a:xfrm>
            <a:off x="457200" y="6416675"/>
            <a:ext cx="2133600" cy="365125"/>
          </a:xfrm>
          <a:prstGeom prst="rect">
            <a:avLst/>
          </a:prstGeom>
        </p:spPr>
        <p:txBody>
          <a:bodyPr vert="horz" anchor="b"/>
          <a:lstStyle>
            <a:lvl1pPr algn="l" eaLnBrk="1" latinLnBrk="0" hangingPunct="1">
              <a:defRPr kumimoji="0" sz="1200">
                <a:solidFill>
                  <a:schemeClr val="tx1">
                    <a:shade val="50000"/>
                  </a:schemeClr>
                </a:solidFill>
              </a:defRPr>
            </a:lvl1pPr>
          </a:lstStyle>
          <a:p>
            <a:fld id="{A5F84764-6C70-4232-9A91-0794DC295629}" type="datetimeFigureOut">
              <a:rPr lang="ru-RU" smtClean="0"/>
              <a:pPr/>
              <a:t>13.12.2019</a:t>
            </a:fld>
            <a:endParaRPr lang="ru-RU"/>
          </a:p>
        </p:txBody>
      </p:sp>
      <p:sp>
        <p:nvSpPr>
          <p:cNvPr id="3" name="Нижний колонтитул 2"/>
          <p:cNvSpPr>
            <a:spLocks noGrp="1"/>
          </p:cNvSpPr>
          <p:nvPr>
            <p:ph type="ftr" sz="quarter" idx="3"/>
          </p:nvPr>
        </p:nvSpPr>
        <p:spPr>
          <a:xfrm>
            <a:off x="3124200" y="6416675"/>
            <a:ext cx="2895600" cy="365125"/>
          </a:xfrm>
          <a:prstGeom prst="rect">
            <a:avLst/>
          </a:prstGeom>
        </p:spPr>
        <p:txBody>
          <a:bodyPr vert="horz" anchor="b"/>
          <a:lstStyle>
            <a:lvl1pPr algn="ctr" eaLnBrk="1" latinLnBrk="0" hangingPunct="1">
              <a:defRPr kumimoji="0" sz="1200">
                <a:solidFill>
                  <a:schemeClr val="tx1">
                    <a:shade val="50000"/>
                  </a:schemeClr>
                </a:solidFill>
              </a:defRPr>
            </a:lvl1pPr>
          </a:lstStyle>
          <a:p>
            <a:endParaRPr lang="ru-RU"/>
          </a:p>
        </p:txBody>
      </p:sp>
      <p:sp>
        <p:nvSpPr>
          <p:cNvPr id="23" name="Номер слайда 22"/>
          <p:cNvSpPr>
            <a:spLocks noGrp="1"/>
          </p:cNvSpPr>
          <p:nvPr>
            <p:ph type="sldNum" sz="quarter" idx="4"/>
          </p:nvPr>
        </p:nvSpPr>
        <p:spPr>
          <a:xfrm>
            <a:off x="7924800" y="6416675"/>
            <a:ext cx="762000" cy="365125"/>
          </a:xfrm>
          <a:prstGeom prst="rect">
            <a:avLst/>
          </a:prstGeom>
        </p:spPr>
        <p:txBody>
          <a:bodyPr vert="horz" lIns="0" rIns="0" anchor="b"/>
          <a:lstStyle>
            <a:lvl1pPr algn="r" eaLnBrk="1" latinLnBrk="0" hangingPunct="1">
              <a:defRPr kumimoji="0" sz="1200">
                <a:solidFill>
                  <a:schemeClr val="tx1">
                    <a:shade val="50000"/>
                  </a:schemeClr>
                </a:solidFill>
              </a:defRPr>
            </a:lvl1pPr>
          </a:lstStyle>
          <a:p>
            <a:fld id="{8108BD0B-09FF-4DED-9DC4-5E2972E0F33E}" type="slidenum">
              <a:rPr lang="ru-RU" smtClean="0"/>
              <a:pPr/>
              <a:t>‹#›</a:t>
            </a:fld>
            <a:endParaRPr lang="ru-RU"/>
          </a:p>
        </p:txBody>
      </p:sp>
    </p:spTree>
  </p:cSld>
  <p:clrMap bg1="dk1" tx1="lt1" bg2="dk2" tx2="lt2" accent1="accent1" accent2="accent2" accent3="accent3" accent4="accent4" accent5="accent5" accent6="accent6" hlink="hlink" folHlink="folHlink"/>
  <p:sldLayoutIdLst>
    <p:sldLayoutId id="2147483841" r:id="rId1"/>
    <p:sldLayoutId id="2147483842" r:id="rId2"/>
    <p:sldLayoutId id="2147483843" r:id="rId3"/>
    <p:sldLayoutId id="2147483844" r:id="rId4"/>
    <p:sldLayoutId id="2147483845" r:id="rId5"/>
    <p:sldLayoutId id="2147483846" r:id="rId6"/>
    <p:sldLayoutId id="2147483847" r:id="rId7"/>
    <p:sldLayoutId id="2147483848" r:id="rId8"/>
    <p:sldLayoutId id="2147483849" r:id="rId9"/>
    <p:sldLayoutId id="2147483850" r:id="rId10"/>
    <p:sldLayoutId id="2147483851" r:id="rId11"/>
  </p:sldLayoutIdLst>
  <p:txStyles>
    <p:titleStyle>
      <a:lvl1pPr algn="ctr" rtl="0"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48640" indent="-411480" algn="l" rtl="0"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l" rtl="0"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l" rtl="0"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l" rtl="0"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0" y="1"/>
            <a:ext cx="9116098" cy="2060847"/>
          </a:xfrm>
        </p:spPr>
        <p:style>
          <a:lnRef idx="2">
            <a:schemeClr val="accent3">
              <a:shade val="50000"/>
            </a:schemeClr>
          </a:lnRef>
          <a:fillRef idx="1">
            <a:schemeClr val="accent3"/>
          </a:fillRef>
          <a:effectRef idx="0">
            <a:schemeClr val="accent3"/>
          </a:effectRef>
          <a:fontRef idx="minor">
            <a:schemeClr val="lt1"/>
          </a:fontRef>
        </p:style>
        <p:txBody>
          <a:bodyPr>
            <a:normAutofit/>
          </a:bodyPr>
          <a:lstStyle/>
          <a:p>
            <a:r>
              <a:rPr lang="en-US" sz="6000" dirty="0" smtClean="0">
                <a:solidFill>
                  <a:schemeClr val="bg1"/>
                </a:solidFill>
                <a:latin typeface="Algerian" pitchFamily="82" charset="0"/>
              </a:rPr>
              <a:t>Lake Baikal</a:t>
            </a:r>
            <a:endParaRPr lang="ru-RU" sz="6000" dirty="0">
              <a:solidFill>
                <a:schemeClr val="bg1"/>
              </a:solidFill>
            </a:endParaRPr>
          </a:p>
        </p:txBody>
      </p:sp>
      <p:sp>
        <p:nvSpPr>
          <p:cNvPr id="3" name="Подзаголовок 2"/>
          <p:cNvSpPr>
            <a:spLocks noGrp="1"/>
          </p:cNvSpPr>
          <p:nvPr>
            <p:ph type="subTitle" idx="1"/>
          </p:nvPr>
        </p:nvSpPr>
        <p:spPr>
          <a:xfrm>
            <a:off x="1371600" y="3214686"/>
            <a:ext cx="6400800" cy="3143272"/>
          </a:xfrm>
        </p:spPr>
        <p:txBody>
          <a:bodyPr/>
          <a:lstStyle/>
          <a:p>
            <a:endParaRPr lang="ru-RU" dirty="0"/>
          </a:p>
        </p:txBody>
      </p:sp>
      <p:pic>
        <p:nvPicPr>
          <p:cNvPr id="1026" name="Picture 2" descr="C:\Users\пк\Desktop\байкал.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27902" y="2060848"/>
            <a:ext cx="9144000" cy="4796971"/>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advTm="5000"/>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4000" cy="1844824"/>
          </a:xfrm>
        </p:spPr>
        <p:style>
          <a:lnRef idx="2">
            <a:schemeClr val="accent2">
              <a:shade val="50000"/>
            </a:schemeClr>
          </a:lnRef>
          <a:fillRef idx="1">
            <a:schemeClr val="accent2"/>
          </a:fillRef>
          <a:effectRef idx="0">
            <a:schemeClr val="accent2"/>
          </a:effectRef>
          <a:fontRef idx="minor">
            <a:schemeClr val="lt1"/>
          </a:fontRef>
        </p:style>
        <p:txBody>
          <a:bodyPr>
            <a:normAutofit/>
          </a:bodyPr>
          <a:lstStyle/>
          <a:p>
            <a:r>
              <a:rPr lang="en-US" sz="1400" dirty="0" smtClean="0">
                <a:solidFill>
                  <a:schemeClr val="bg1"/>
                </a:solidFill>
              </a:rPr>
              <a:t>	</a:t>
            </a:r>
            <a:r>
              <a:rPr lang="en-US" sz="2400" dirty="0" smtClean="0">
                <a:solidFill>
                  <a:schemeClr val="bg1"/>
                </a:solidFill>
              </a:rPr>
              <a:t>Lake  Baikal is the world’s oldest and deepest lake  in the world. It contains 20 % of all fresh running water on the planet, making it the single largest reservoir.   </a:t>
            </a:r>
            <a:endParaRPr lang="ru-RU" sz="2400" dirty="0">
              <a:solidFill>
                <a:schemeClr val="bg1"/>
              </a:solidFill>
            </a:endParaRPr>
          </a:p>
        </p:txBody>
      </p:sp>
      <p:pic>
        <p:nvPicPr>
          <p:cNvPr id="3074" name="Picture 2" descr="C:\Users\Public\Pictures\Sample Pictures\Байкал\36d51f0ff821bdf00ce739221a3[1].jpg"/>
          <p:cNvPicPr>
            <a:picLocks noGrp="1" noChangeAspect="1" noChangeArrowheads="1"/>
          </p:cNvPicPr>
          <p:nvPr>
            <p:ph idx="1"/>
          </p:nvPr>
        </p:nvPicPr>
        <p:blipFill>
          <a:blip r:embed="rId2"/>
          <a:srcRect/>
          <a:stretch>
            <a:fillRect/>
          </a:stretch>
        </p:blipFill>
        <p:spPr bwMode="auto">
          <a:xfrm>
            <a:off x="0" y="1844825"/>
            <a:ext cx="9144000" cy="5013176"/>
          </a:xfrm>
          <a:prstGeom prst="rect">
            <a:avLst/>
          </a:prstGeom>
          <a:noFill/>
          <a:ln>
            <a:solidFill>
              <a:schemeClr val="bg1"/>
            </a:solidFill>
          </a:ln>
          <a:effectLst>
            <a:outerShdw blurRad="50800" dist="50800" dir="5400000" algn="ctr" rotWithShape="0">
              <a:schemeClr val="bg1"/>
            </a:outerShdw>
          </a:effectLst>
        </p:spPr>
      </p:pic>
    </p:spTree>
  </p:cSld>
  <p:clrMapOvr>
    <a:masterClrMapping/>
  </p:clrMapOvr>
  <p:transition>
    <p:dissolv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4000" cy="1988840"/>
          </a:xfrm>
        </p:spPr>
        <p:style>
          <a:lnRef idx="1">
            <a:schemeClr val="accent5"/>
          </a:lnRef>
          <a:fillRef idx="3">
            <a:schemeClr val="accent5"/>
          </a:fillRef>
          <a:effectRef idx="2">
            <a:schemeClr val="accent5"/>
          </a:effectRef>
          <a:fontRef idx="minor">
            <a:schemeClr val="lt1"/>
          </a:fontRef>
        </p:style>
        <p:txBody>
          <a:bodyPr>
            <a:normAutofit/>
          </a:bodyPr>
          <a:lstStyle/>
          <a:p>
            <a:r>
              <a:rPr lang="en-US" sz="4400" dirty="0" smtClean="0">
                <a:solidFill>
                  <a:schemeClr val="bg1"/>
                </a:solidFill>
                <a:effectLst/>
              </a:rPr>
              <a:t>. </a:t>
            </a:r>
            <a:r>
              <a:rPr lang="en-US" sz="2000" dirty="0" smtClean="0">
                <a:solidFill>
                  <a:schemeClr val="bg1"/>
                </a:solidFill>
                <a:effectLst/>
              </a:rPr>
              <a:t>Lake Baikal is 30 million years old. Its average depth is 744.4metres. It is the second most voluminous lake after the Caspian Sea.</a:t>
            </a:r>
            <a:endParaRPr lang="ru-RU" sz="2000" dirty="0">
              <a:effectLst/>
            </a:endParaRPr>
          </a:p>
        </p:txBody>
      </p:sp>
      <p:sp>
        <p:nvSpPr>
          <p:cNvPr id="3" name="Объект 2"/>
          <p:cNvSpPr>
            <a:spLocks noGrp="1"/>
          </p:cNvSpPr>
          <p:nvPr>
            <p:ph idx="1"/>
          </p:nvPr>
        </p:nvSpPr>
        <p:spPr/>
        <p:txBody>
          <a:bodyPr/>
          <a:lstStyle/>
          <a:p>
            <a:endParaRPr lang="ru-RU" dirty="0"/>
          </a:p>
        </p:txBody>
      </p:sp>
      <p:pic>
        <p:nvPicPr>
          <p:cNvPr id="2050" name="Picture 2" descr="C:\Users\пк\Desktop\байкал2.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1556792"/>
            <a:ext cx="9144000" cy="5301208"/>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p:dissolv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4000" cy="1556792"/>
          </a:xfrm>
        </p:spPr>
        <p:style>
          <a:lnRef idx="1">
            <a:schemeClr val="dk1"/>
          </a:lnRef>
          <a:fillRef idx="2">
            <a:schemeClr val="dk1"/>
          </a:fillRef>
          <a:effectRef idx="1">
            <a:schemeClr val="dk1"/>
          </a:effectRef>
          <a:fontRef idx="minor">
            <a:schemeClr val="dk1"/>
          </a:fontRef>
        </p:style>
        <p:txBody>
          <a:bodyPr>
            <a:normAutofit/>
          </a:bodyPr>
          <a:lstStyle/>
          <a:p>
            <a:r>
              <a:rPr lang="en-US" sz="2200" dirty="0" smtClean="0">
                <a:solidFill>
                  <a:schemeClr val="bg1"/>
                </a:solidFill>
              </a:rPr>
              <a:t> Located in the south of the Russian region of Siberia, between Irkutsk region to the northwest and the Buryat </a:t>
            </a:r>
            <a:r>
              <a:rPr lang="en-US" sz="2400" dirty="0" smtClean="0">
                <a:solidFill>
                  <a:schemeClr val="bg1"/>
                </a:solidFill>
              </a:rPr>
              <a:t>Republic to the southeast.</a:t>
            </a:r>
            <a:r>
              <a:rPr lang="ru-RU" sz="2400" dirty="0"/>
              <a:t/>
            </a:r>
            <a:br>
              <a:rPr lang="ru-RU" sz="2400" dirty="0"/>
            </a:br>
            <a:endParaRPr lang="ru-RU" sz="2400" dirty="0"/>
          </a:p>
        </p:txBody>
      </p:sp>
      <p:pic>
        <p:nvPicPr>
          <p:cNvPr id="5122" name="Picture 2" descr="C:\Users\Public\Pictures\Sample Pictures\Байкал\1853655[1].jpg"/>
          <p:cNvPicPr>
            <a:picLocks noGrp="1" noChangeAspect="1" noChangeArrowheads="1"/>
          </p:cNvPicPr>
          <p:nvPr>
            <p:ph idx="1"/>
          </p:nvPr>
        </p:nvPicPr>
        <p:blipFill>
          <a:blip r:embed="rId2"/>
          <a:srcRect/>
          <a:stretch>
            <a:fillRect/>
          </a:stretch>
        </p:blipFill>
        <p:spPr bwMode="auto">
          <a:xfrm>
            <a:off x="0" y="1542700"/>
            <a:ext cx="9144000" cy="5315299"/>
          </a:xfrm>
          <a:prstGeom prst="rect">
            <a:avLst/>
          </a:prstGeom>
          <a:noFill/>
          <a:ln>
            <a:solidFill>
              <a:schemeClr val="bg1"/>
            </a:solidFill>
          </a:ln>
          <a:effectLst>
            <a:outerShdw blurRad="50800" dist="50800" dir="5400000" algn="ctr" rotWithShape="0">
              <a:schemeClr val="bg1"/>
            </a:outerShdw>
          </a:effectLst>
        </p:spPr>
      </p:pic>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xit" presetSubtype="10" fill="hold" nodeType="clickEffect">
                                  <p:stCondLst>
                                    <p:cond delay="0"/>
                                  </p:stCondLst>
                                  <p:childTnLst>
                                    <p:animEffect transition="out" filter="checkerboard(across)">
                                      <p:cBhvr>
                                        <p:cTn id="6" dur="500"/>
                                        <p:tgtEl>
                                          <p:spTgt spid="5122"/>
                                        </p:tgtEl>
                                      </p:cBhvr>
                                    </p:animEffect>
                                    <p:set>
                                      <p:cBhvr>
                                        <p:cTn id="7" dur="1" fill="hold">
                                          <p:stCondLst>
                                            <p:cond delay="499"/>
                                          </p:stCondLst>
                                        </p:cTn>
                                        <p:tgtEl>
                                          <p:spTgt spid="512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4000" cy="2357430"/>
          </a:xfrm>
        </p:spPr>
        <p:style>
          <a:lnRef idx="1">
            <a:schemeClr val="accent3"/>
          </a:lnRef>
          <a:fillRef idx="2">
            <a:schemeClr val="accent3"/>
          </a:fillRef>
          <a:effectRef idx="1">
            <a:schemeClr val="accent3"/>
          </a:effectRef>
          <a:fontRef idx="minor">
            <a:schemeClr val="dk1"/>
          </a:fontRef>
        </p:style>
        <p:txBody>
          <a:bodyPr>
            <a:noAutofit/>
          </a:bodyPr>
          <a:lstStyle/>
          <a:p>
            <a:pPr algn="l"/>
            <a:r>
              <a:rPr lang="en-US" sz="2000" dirty="0" smtClean="0">
                <a:solidFill>
                  <a:schemeClr val="bg1"/>
                </a:solidFill>
              </a:rPr>
              <a:t>	Lake Baikal was known as the “North Sea” in historical Chinese text. It </a:t>
            </a:r>
            <a:r>
              <a:rPr lang="en-US" sz="2000" dirty="0" smtClean="0">
                <a:ln w="12700">
                  <a:solidFill>
                    <a:schemeClr val="tx2">
                      <a:satMod val="155000"/>
                    </a:schemeClr>
                  </a:solidFill>
                  <a:prstDash val="solid"/>
                </a:ln>
                <a:solidFill>
                  <a:schemeClr val="bg1"/>
                </a:solidFill>
                <a:effectLst/>
              </a:rPr>
              <a:t>was</a:t>
            </a:r>
            <a:r>
              <a:rPr lang="en-US" sz="2000" dirty="0" smtClean="0">
                <a:solidFill>
                  <a:schemeClr val="bg1"/>
                </a:solidFill>
              </a:rPr>
              <a:t> situated in the then </a:t>
            </a:r>
            <a:r>
              <a:rPr lang="en-US" sz="2000" dirty="0" err="1" smtClean="0">
                <a:solidFill>
                  <a:schemeClr val="bg1"/>
                </a:solidFill>
              </a:rPr>
              <a:t>Xiongnu</a:t>
            </a:r>
            <a:r>
              <a:rPr lang="en-US" sz="2000" dirty="0" smtClean="0">
                <a:solidFill>
                  <a:schemeClr val="bg1"/>
                </a:solidFill>
              </a:rPr>
              <a:t> territory.  Very little was known  to Europeans about the lake until the Russian expansion into the area  in the 17</a:t>
            </a:r>
            <a:r>
              <a:rPr lang="en-US" sz="2000" baseline="30000" dirty="0" smtClean="0">
                <a:solidFill>
                  <a:schemeClr val="bg1"/>
                </a:solidFill>
              </a:rPr>
              <a:t>th</a:t>
            </a:r>
            <a:r>
              <a:rPr lang="en-US" sz="2000" dirty="0" smtClean="0">
                <a:solidFill>
                  <a:schemeClr val="bg1"/>
                </a:solidFill>
              </a:rPr>
              <a:t> century. The first Russian explorer to reach Lake Baikal was </a:t>
            </a:r>
            <a:r>
              <a:rPr lang="en-US" sz="2000" dirty="0" err="1" smtClean="0">
                <a:solidFill>
                  <a:schemeClr val="bg1"/>
                </a:solidFill>
              </a:rPr>
              <a:t>Kurbat</a:t>
            </a:r>
            <a:r>
              <a:rPr lang="en-US" sz="2000" dirty="0" smtClean="0">
                <a:solidFill>
                  <a:schemeClr val="bg1"/>
                </a:solidFill>
              </a:rPr>
              <a:t> </a:t>
            </a:r>
            <a:r>
              <a:rPr lang="en-US" sz="2000" dirty="0" err="1" smtClean="0">
                <a:solidFill>
                  <a:schemeClr val="bg1"/>
                </a:solidFill>
              </a:rPr>
              <a:t>Ivanov</a:t>
            </a:r>
            <a:r>
              <a:rPr lang="en-US" sz="2000" dirty="0" smtClean="0">
                <a:solidFill>
                  <a:schemeClr val="bg1"/>
                </a:solidFill>
              </a:rPr>
              <a:t> in 1643</a:t>
            </a:r>
            <a:endParaRPr lang="ru-RU" sz="2000" dirty="0">
              <a:solidFill>
                <a:schemeClr val="bg1"/>
              </a:solidFill>
            </a:endParaRPr>
          </a:p>
        </p:txBody>
      </p:sp>
      <p:sp>
        <p:nvSpPr>
          <p:cNvPr id="3" name="Содержимое 2"/>
          <p:cNvSpPr>
            <a:spLocks noGrp="1"/>
          </p:cNvSpPr>
          <p:nvPr>
            <p:ph idx="1"/>
          </p:nvPr>
        </p:nvSpPr>
        <p:spPr>
          <a:xfrm>
            <a:off x="642910" y="2357430"/>
            <a:ext cx="8043890" cy="3951930"/>
          </a:xfrm>
        </p:spPr>
        <p:txBody>
          <a:bodyPr/>
          <a:lstStyle/>
          <a:p>
            <a:endParaRPr lang="ru-RU" dirty="0"/>
          </a:p>
        </p:txBody>
      </p:sp>
      <p:pic>
        <p:nvPicPr>
          <p:cNvPr id="9218" name="Picture 2" descr="C:\Users\Public\Pictures\Sample Pictures\Байкал\278475[1].jpg"/>
          <p:cNvPicPr>
            <a:picLocks noChangeAspect="1" noChangeArrowheads="1"/>
          </p:cNvPicPr>
          <p:nvPr/>
        </p:nvPicPr>
        <p:blipFill>
          <a:blip r:embed="rId2"/>
          <a:srcRect/>
          <a:stretch>
            <a:fillRect/>
          </a:stretch>
        </p:blipFill>
        <p:spPr bwMode="auto">
          <a:xfrm>
            <a:off x="0" y="2357430"/>
            <a:ext cx="9144000" cy="4500570"/>
          </a:xfrm>
          <a:prstGeom prst="rect">
            <a:avLst/>
          </a:prstGeom>
          <a:noFill/>
          <a:ln>
            <a:solidFill>
              <a:schemeClr val="bg1"/>
            </a:solidFill>
          </a:ln>
          <a:effectLst>
            <a:outerShdw blurRad="50800" dist="50800" dir="5400000" algn="ctr" rotWithShape="0">
              <a:schemeClr val="bg1"/>
            </a:outerShdw>
          </a:effectLst>
        </p:spPr>
      </p:pic>
    </p:spTree>
  </p:cSld>
  <p:clrMapOvr>
    <a:masterClrMapping/>
  </p:clrMapOvr>
  <p:transition>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xit" presetSubtype="16" fill="hold" nodeType="clickEffect">
                                  <p:stCondLst>
                                    <p:cond delay="0"/>
                                  </p:stCondLst>
                                  <p:childTnLst>
                                    <p:animEffect transition="out" filter="diamond(in)">
                                      <p:cBhvr>
                                        <p:cTn id="6" dur="2000"/>
                                        <p:tgtEl>
                                          <p:spTgt spid="9218"/>
                                        </p:tgtEl>
                                      </p:cBhvr>
                                    </p:animEffect>
                                    <p:set>
                                      <p:cBhvr>
                                        <p:cTn id="7" dur="1" fill="hold">
                                          <p:stCondLst>
                                            <p:cond delay="1999"/>
                                          </p:stCondLst>
                                        </p:cTn>
                                        <p:tgtEl>
                                          <p:spTgt spid="9218"/>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4000" cy="1484784"/>
          </a:xfrm>
        </p:spPr>
        <p:style>
          <a:lnRef idx="2">
            <a:schemeClr val="accent3">
              <a:shade val="50000"/>
            </a:schemeClr>
          </a:lnRef>
          <a:fillRef idx="1">
            <a:schemeClr val="accent3"/>
          </a:fillRef>
          <a:effectRef idx="0">
            <a:schemeClr val="accent3"/>
          </a:effectRef>
          <a:fontRef idx="minor">
            <a:schemeClr val="lt1"/>
          </a:fontRef>
        </p:style>
        <p:txBody>
          <a:bodyPr>
            <a:normAutofit/>
          </a:bodyPr>
          <a:lstStyle/>
          <a:p>
            <a:r>
              <a:rPr lang="en-US" sz="2000" dirty="0" smtClean="0">
                <a:solidFill>
                  <a:schemeClr val="bg1"/>
                </a:solidFill>
                <a:effectLst/>
              </a:rPr>
              <a:t>Baikal is one of the most biodiesel lakes on Earth, with 1340 species of  animal and 570 species of plant</a:t>
            </a:r>
            <a:r>
              <a:rPr lang="en-US" sz="2000" dirty="0" smtClean="0">
                <a:solidFill>
                  <a:schemeClr val="bg1"/>
                </a:solidFill>
              </a:rPr>
              <a:t>.</a:t>
            </a:r>
            <a:endParaRPr lang="ru-RU" sz="2000" dirty="0">
              <a:solidFill>
                <a:schemeClr val="bg1"/>
              </a:solidFill>
            </a:endParaRPr>
          </a:p>
        </p:txBody>
      </p:sp>
      <p:sp>
        <p:nvSpPr>
          <p:cNvPr id="3" name="Содержимое 2"/>
          <p:cNvSpPr>
            <a:spLocks noGrp="1"/>
          </p:cNvSpPr>
          <p:nvPr>
            <p:ph idx="1"/>
          </p:nvPr>
        </p:nvSpPr>
        <p:spPr/>
        <p:txBody>
          <a:bodyPr/>
          <a:lstStyle/>
          <a:p>
            <a:endParaRPr lang="ru-RU" dirty="0"/>
          </a:p>
        </p:txBody>
      </p:sp>
      <p:pic>
        <p:nvPicPr>
          <p:cNvPr id="15362" name="Picture 2" descr="C:\Users\Public\Pictures\Sample Pictures\Байкал\12631401810004[1].jpg"/>
          <p:cNvPicPr>
            <a:picLocks noChangeAspect="1" noChangeArrowheads="1"/>
          </p:cNvPicPr>
          <p:nvPr/>
        </p:nvPicPr>
        <p:blipFill>
          <a:blip r:embed="rId2"/>
          <a:srcRect/>
          <a:stretch>
            <a:fillRect/>
          </a:stretch>
        </p:blipFill>
        <p:spPr bwMode="auto">
          <a:xfrm>
            <a:off x="0" y="1484784"/>
            <a:ext cx="9144000" cy="5373216"/>
          </a:xfrm>
          <a:prstGeom prst="rect">
            <a:avLst/>
          </a:prstGeom>
          <a:noFill/>
          <a:ln>
            <a:solidFill>
              <a:schemeClr val="bg1"/>
            </a:solidFill>
          </a:ln>
          <a:effectLst>
            <a:outerShdw blurRad="50800" dist="50800" dir="5400000" algn="ctr" rotWithShape="0">
              <a:schemeClr val="bg1"/>
            </a:outerShdw>
          </a:effectLst>
        </p:spPr>
      </p:pic>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xit" presetSubtype="16" fill="hold" nodeType="clickEffect">
                                  <p:stCondLst>
                                    <p:cond delay="0"/>
                                  </p:stCondLst>
                                  <p:childTnLst>
                                    <p:animEffect transition="out" filter="diamond(in)">
                                      <p:cBhvr>
                                        <p:cTn id="6" dur="2000"/>
                                        <p:tgtEl>
                                          <p:spTgt spid="15362"/>
                                        </p:tgtEl>
                                      </p:cBhvr>
                                    </p:animEffect>
                                    <p:set>
                                      <p:cBhvr>
                                        <p:cTn id="7" dur="1" fill="hold">
                                          <p:stCondLst>
                                            <p:cond delay="1999"/>
                                          </p:stCondLst>
                                        </p:cTn>
                                        <p:tgtEl>
                                          <p:spTgt spid="1536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4000" cy="2348880"/>
          </a:xfrm>
        </p:spPr>
        <p:style>
          <a:lnRef idx="1">
            <a:schemeClr val="accent2"/>
          </a:lnRef>
          <a:fillRef idx="2">
            <a:schemeClr val="accent2"/>
          </a:fillRef>
          <a:effectRef idx="1">
            <a:schemeClr val="accent2"/>
          </a:effectRef>
          <a:fontRef idx="minor">
            <a:schemeClr val="dk1"/>
          </a:fontRef>
        </p:style>
        <p:txBody>
          <a:bodyPr>
            <a:noAutofit/>
          </a:bodyPr>
          <a:lstStyle/>
          <a:p>
            <a:r>
              <a:rPr lang="en-US" sz="2000" dirty="0" smtClean="0">
                <a:solidFill>
                  <a:schemeClr val="bg1"/>
                </a:solidFill>
              </a:rPr>
              <a:t>The landscape surrounding the lake, with its mountains, forests, tundra, lakes, islands and steppes is exceptionally picturesque</a:t>
            </a:r>
            <a:r>
              <a:rPr lang="en-US" sz="2000" dirty="0">
                <a:solidFill>
                  <a:schemeClr val="bg1"/>
                </a:solidFill>
              </a:rPr>
              <a:t>.</a:t>
            </a:r>
            <a:br>
              <a:rPr lang="en-US" sz="2000" dirty="0">
                <a:solidFill>
                  <a:schemeClr val="bg1"/>
                </a:solidFill>
              </a:rPr>
            </a:br>
            <a:r>
              <a:rPr lang="en-US" sz="2000" dirty="0">
                <a:solidFill>
                  <a:schemeClr val="bg1"/>
                </a:solidFill>
              </a:rPr>
              <a:t>The lake is completely surrounded by mountains. The Baikal Mountains on the north shore and the taiga are protected as a national park. It contains 27 islands; the largest, </a:t>
            </a:r>
            <a:r>
              <a:rPr lang="en-US" sz="2000" dirty="0" err="1">
                <a:solidFill>
                  <a:schemeClr val="bg1"/>
                </a:solidFill>
              </a:rPr>
              <a:t>Olkhon</a:t>
            </a:r>
            <a:r>
              <a:rPr lang="en-US" sz="2000" dirty="0">
                <a:solidFill>
                  <a:schemeClr val="bg1"/>
                </a:solidFill>
              </a:rPr>
              <a:t>, is 72 km long and the third-largest lake-bound island in the world.</a:t>
            </a:r>
            <a:endParaRPr lang="ru-RU" sz="2000" dirty="0">
              <a:solidFill>
                <a:schemeClr val="bg1"/>
              </a:solidFill>
            </a:endParaRPr>
          </a:p>
        </p:txBody>
      </p:sp>
      <p:sp>
        <p:nvSpPr>
          <p:cNvPr id="3" name="Содержимое 2"/>
          <p:cNvSpPr>
            <a:spLocks noGrp="1"/>
          </p:cNvSpPr>
          <p:nvPr>
            <p:ph idx="1"/>
          </p:nvPr>
        </p:nvSpPr>
        <p:spPr/>
        <p:txBody>
          <a:bodyPr/>
          <a:lstStyle/>
          <a:p>
            <a:endParaRPr lang="ru-RU" dirty="0"/>
          </a:p>
        </p:txBody>
      </p:sp>
      <p:pic>
        <p:nvPicPr>
          <p:cNvPr id="13314" name="Picture 2" descr="C:\Users\Public\Pictures\Sample Pictures\Байкал\russia-3[1].jpg"/>
          <p:cNvPicPr>
            <a:picLocks noChangeAspect="1" noChangeArrowheads="1"/>
          </p:cNvPicPr>
          <p:nvPr/>
        </p:nvPicPr>
        <p:blipFill>
          <a:blip r:embed="rId2"/>
          <a:srcRect/>
          <a:stretch>
            <a:fillRect/>
          </a:stretch>
        </p:blipFill>
        <p:spPr bwMode="auto">
          <a:xfrm>
            <a:off x="0" y="2348880"/>
            <a:ext cx="9144000" cy="4509120"/>
          </a:xfrm>
          <a:prstGeom prst="rect">
            <a:avLst/>
          </a:prstGeom>
          <a:noFill/>
          <a:ln>
            <a:solidFill>
              <a:schemeClr val="bg1"/>
            </a:solidFill>
          </a:ln>
          <a:effectLst>
            <a:outerShdw blurRad="50800" dist="50800" dir="5400000" algn="ctr" rotWithShape="0">
              <a:schemeClr val="bg1"/>
            </a:outerShdw>
          </a:effectLst>
        </p:spPr>
      </p:pic>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mph" presetSubtype="2" fill="hold" nodeType="clickEffect">
                                  <p:stCondLst>
                                    <p:cond delay="0"/>
                                  </p:stCondLst>
                                  <p:childTnLst>
                                    <p:animClr clrSpc="rgb" dir="cw">
                                      <p:cBhvr>
                                        <p:cTn id="6" dur="2000" fill="hold"/>
                                        <p:tgtEl>
                                          <p:spTgt spid="13314"/>
                                        </p:tgtEl>
                                        <p:attrNameLst>
                                          <p:attrName>fillcolor</p:attrName>
                                        </p:attrNameLst>
                                      </p:cBhvr>
                                      <p:to>
                                        <a:schemeClr val="accent2"/>
                                      </p:to>
                                    </p:animClr>
                                    <p:set>
                                      <p:cBhvr>
                                        <p:cTn id="7" dur="2000" fill="hold"/>
                                        <p:tgtEl>
                                          <p:spTgt spid="13314"/>
                                        </p:tgtEl>
                                        <p:attrNameLst>
                                          <p:attrName>fill.type</p:attrName>
                                        </p:attrNameLst>
                                      </p:cBhvr>
                                      <p:to>
                                        <p:strVal val="solid"/>
                                      </p:to>
                                    </p:set>
                                    <p:set>
                                      <p:cBhvr>
                                        <p:cTn id="8" dur="2000" fill="hold"/>
                                        <p:tgtEl>
                                          <p:spTgt spid="13314"/>
                                        </p:tgtEl>
                                        <p:attrNameLst>
                                          <p:attrName>fill.on</p:attrName>
                                        </p:attrNameLst>
                                      </p:cBhvr>
                                      <p:to>
                                        <p:strVal val="true"/>
                                      </p:to>
                                    </p:set>
                                  </p:childTnLst>
                                </p:cTn>
                              </p:par>
                            </p:childTnLst>
                          </p:cTn>
                        </p:par>
                      </p:childTnLst>
                    </p:cTn>
                  </p:par>
                  <p:par>
                    <p:cTn id="9" fill="hold">
                      <p:stCondLst>
                        <p:cond delay="indefinite"/>
                      </p:stCondLst>
                      <p:childTnLst>
                        <p:par>
                          <p:cTn id="10" fill="hold">
                            <p:stCondLst>
                              <p:cond delay="0"/>
                            </p:stCondLst>
                            <p:childTnLst>
                              <p:par>
                                <p:cTn id="11" presetID="4" presetClass="entr" presetSubtype="16" fill="hold" nodeType="clickEffect">
                                  <p:stCondLst>
                                    <p:cond delay="0"/>
                                  </p:stCondLst>
                                  <p:childTnLst>
                                    <p:set>
                                      <p:cBhvr>
                                        <p:cTn id="12" dur="1" fill="hold">
                                          <p:stCondLst>
                                            <p:cond delay="0"/>
                                          </p:stCondLst>
                                        </p:cTn>
                                        <p:tgtEl>
                                          <p:spTgt spid="13314"/>
                                        </p:tgtEl>
                                        <p:attrNameLst>
                                          <p:attrName>style.visibility</p:attrName>
                                        </p:attrNameLst>
                                      </p:cBhvr>
                                      <p:to>
                                        <p:strVal val="visible"/>
                                      </p:to>
                                    </p:set>
                                    <p:animEffect transition="in" filter="box(in)">
                                      <p:cBhvr>
                                        <p:cTn id="13" dur="500"/>
                                        <p:tgtEl>
                                          <p:spTgt spid="133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4000" cy="2571744"/>
          </a:xfrm>
        </p:spPr>
        <p:style>
          <a:lnRef idx="2">
            <a:schemeClr val="accent3">
              <a:shade val="50000"/>
            </a:schemeClr>
          </a:lnRef>
          <a:fillRef idx="1">
            <a:schemeClr val="accent3"/>
          </a:fillRef>
          <a:effectRef idx="0">
            <a:schemeClr val="accent3"/>
          </a:effectRef>
          <a:fontRef idx="minor">
            <a:schemeClr val="lt1"/>
          </a:fontRef>
        </p:style>
        <p:txBody>
          <a:bodyPr>
            <a:normAutofit/>
          </a:bodyPr>
          <a:lstStyle/>
          <a:p>
            <a:pPr algn="l"/>
            <a:r>
              <a:rPr lang="en-US" sz="2200" dirty="0" smtClean="0">
                <a:solidFill>
                  <a:schemeClr val="bg1"/>
                </a:solidFill>
              </a:rPr>
              <a:t>	The lake is fed by as many as three hundred and thirty inflowing rivers. The main ones are the Selenga River, the Barguzin River, The Upper River, the Turka River, The </a:t>
            </a:r>
            <a:br>
              <a:rPr lang="en-US" sz="2200" dirty="0" smtClean="0">
                <a:solidFill>
                  <a:schemeClr val="bg1"/>
                </a:solidFill>
              </a:rPr>
            </a:br>
            <a:r>
              <a:rPr lang="en-US" sz="2200" dirty="0" smtClean="0">
                <a:solidFill>
                  <a:schemeClr val="bg1"/>
                </a:solidFill>
              </a:rPr>
              <a:t>Sarma River and the Snezhnaya River</a:t>
            </a:r>
            <a:r>
              <a:rPr lang="en-US" dirty="0" smtClean="0">
                <a:solidFill>
                  <a:schemeClr val="bg1"/>
                </a:solidFill>
              </a:rPr>
              <a:t>. </a:t>
            </a:r>
            <a:r>
              <a:rPr lang="en-US" sz="2200" dirty="0" smtClean="0">
                <a:solidFill>
                  <a:schemeClr val="bg1"/>
                </a:solidFill>
              </a:rPr>
              <a:t>It is drained through a single river, the Angara River. It is named the daughter of Baikal. Do you know the legend about Angara?</a:t>
            </a:r>
            <a:endParaRPr lang="ru-RU" sz="2200" dirty="0">
              <a:solidFill>
                <a:schemeClr val="bg1"/>
              </a:solidFill>
            </a:endParaRPr>
          </a:p>
        </p:txBody>
      </p:sp>
      <p:sp>
        <p:nvSpPr>
          <p:cNvPr id="3" name="Содержимое 2"/>
          <p:cNvSpPr>
            <a:spLocks noGrp="1"/>
          </p:cNvSpPr>
          <p:nvPr>
            <p:ph idx="1"/>
          </p:nvPr>
        </p:nvSpPr>
        <p:spPr>
          <a:xfrm>
            <a:off x="571472" y="2571744"/>
            <a:ext cx="8115328" cy="3737616"/>
          </a:xfrm>
        </p:spPr>
        <p:txBody>
          <a:bodyPr/>
          <a:lstStyle/>
          <a:p>
            <a:pPr>
              <a:buNone/>
            </a:pPr>
            <a:endParaRPr lang="ru-RU" dirty="0"/>
          </a:p>
        </p:txBody>
      </p:sp>
      <p:pic>
        <p:nvPicPr>
          <p:cNvPr id="3074" name="Picture 2"/>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14514" y="2564904"/>
            <a:ext cx="9158514" cy="42930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ransition>
    <p:fade thruBlk="1"/>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Апекс">
  <a:themeElements>
    <a:clrScheme name="Апекс">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Апекс">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Апекс">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Apex</Template>
  <TotalTime>1294</TotalTime>
  <Words>100</Words>
  <Application>Microsoft Office PowerPoint</Application>
  <PresentationFormat>Экран (4:3)</PresentationFormat>
  <Paragraphs>8</Paragraphs>
  <Slides>8</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8</vt:i4>
      </vt:variant>
    </vt:vector>
  </HeadingPairs>
  <TitlesOfParts>
    <vt:vector size="9" baseType="lpstr">
      <vt:lpstr>Апекс</vt:lpstr>
      <vt:lpstr>Lake Baikal</vt:lpstr>
      <vt:lpstr> Lake  Baikal is the world’s oldest and deepest lake  in the world. It contains 20 % of all fresh running water on the planet, making it the single largest reservoir.   </vt:lpstr>
      <vt:lpstr>. Lake Baikal is 30 million years old. Its average depth is 744.4metres. It is the second most voluminous lake after the Caspian Sea.</vt:lpstr>
      <vt:lpstr> Located in the south of the Russian region of Siberia, between Irkutsk region to the northwest and the Buryat Republic to the southeast. </vt:lpstr>
      <vt:lpstr> Lake Baikal was known as the “North Sea” in historical Chinese text. It was situated in the then Xiongnu territory.  Very little was known  to Europeans about the lake until the Russian expansion into the area  in the 17th century. The first Russian explorer to reach Lake Baikal was Kurbat Ivanov in 1643</vt:lpstr>
      <vt:lpstr>Baikal is one of the most biodiesel lakes on Earth, with 1340 species of  animal and 570 species of plant.</vt:lpstr>
      <vt:lpstr>The landscape surrounding the lake, with its mountains, forests, tundra, lakes, islands and steppes is exceptionally picturesque. The lake is completely surrounded by mountains. The Baikal Mountains on the north shore and the taiga are protected as a national park. It contains 27 islands; the largest, Olkhon, is 72 km long and the third-largest lake-bound island in the world.</vt:lpstr>
      <vt:lpstr> The lake is fed by as many as three hundred and thirty inflowing rivers. The main ones are the Selenga River, the Barguzin River, The Upper River, the Turka River, The  Sarma River and the Snezhnaya River. It is drained through a single river, the Angara River. It is named the daughter of Baikal. Do you know the legend about Angara?</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Lake Baikal</dc:title>
  <dc:creator>User</dc:creator>
  <cp:lastModifiedBy>пк</cp:lastModifiedBy>
  <cp:revision>63</cp:revision>
  <dcterms:created xsi:type="dcterms:W3CDTF">2011-04-13T17:11:49Z</dcterms:created>
  <dcterms:modified xsi:type="dcterms:W3CDTF">2019-12-12T22:12:55Z</dcterms:modified>
</cp:coreProperties>
</file>