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00962" cy="857257"/>
          </a:xfrm>
        </p:spPr>
        <p:txBody>
          <a:bodyPr/>
          <a:lstStyle/>
          <a:p>
            <a:r>
              <a:rPr lang="ru-RU" dirty="0" smtClean="0"/>
              <a:t>Ломоносов и химия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357694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Михаил Васильевич Ломоносов считал химию одной из главных областей своего научного творчества. Не зря в течение двух веков химию называли спагирической наукой от греческого спао - отделять и агейро - соединять</a:t>
            </a:r>
            <a:endParaRPr lang="ru-RU" sz="2800" dirty="0"/>
          </a:p>
        </p:txBody>
      </p:sp>
      <p:sp>
        <p:nvSpPr>
          <p:cNvPr id="6146" name="AutoShape 2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https://im3-tub-ru.yandex.net/i?id=5e695b74ad387a068ee1af44b988c747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0" name="AutoShape 16" descr="http://gdb.rferl.org/9B08CEDE-9A51-4404-91F3-79FB6B7C14DC_mw1024_s_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2" name="AutoShape 18" descr="http://savepic.ru/71612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4" name="AutoShape 20" descr="http://savepic.ru/71612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6" name="Picture 22" descr="http://savepic.ru/7161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642918"/>
            <a:ext cx="3500462" cy="3740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2918"/>
            <a:ext cx="47148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Первый научный труд Ломоносова «О превращении твердого тела в жидкое, в зависи­мости от движения пред существующей жидкости» написан в 1738 г. Вторая работа «О различии смешанных тел, состоящем в сцеплении корпускул» была завершена год спустя. Эти работы будущего ученого явились началом изучения мельчайших частичек материи, из которых состоит вся природа.</a:t>
            </a:r>
            <a:endParaRPr lang="ru-RU" sz="2400" dirty="0"/>
          </a:p>
        </p:txBody>
      </p:sp>
      <p:pic>
        <p:nvPicPr>
          <p:cNvPr id="5122" name="Picture 2" descr="https://igcdn-photos-b-a.akamaihd.net/hphotos-ak-xaf1/t51.2885-15/11385154_1713165735577785_853563686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71546"/>
            <a:ext cx="404488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071546"/>
            <a:ext cx="47863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Вернувшись в 1741 г. на родину Ломоносов приступил к экспериментальным исследованиям в области химии. К сожалению, сохранилось очень мало материалов, характеризующих научную деятельность молодого ученого в 40-х годах. </a:t>
            </a:r>
            <a:endParaRPr lang="ru-RU" sz="2800" dirty="0"/>
          </a:p>
        </p:txBody>
      </p:sp>
      <p:pic>
        <p:nvPicPr>
          <p:cNvPr id="3074" name="Picture 2" descr="http://lh3.googleusercontent.com/-zVqYBB8ao1E/VXieQ3xtIuI/AAAAAAAAqSI/G98IEckhNMI/1755_15282204_0MjYxLTg2_thumb%25255B4%25255D.jpg?imgmax=8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1480"/>
            <a:ext cx="3522394" cy="5363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318570"/>
            <a:ext cx="85725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Весной 1743 г. Ломоносов написал первый вариант своей известной работы «О действии химических растворителей </a:t>
            </a:r>
            <a:r>
              <a:rPr lang="ru-RU" sz="2800" dirty="0" err="1" smtClean="0"/>
              <a:t>вообщем</a:t>
            </a:r>
            <a:r>
              <a:rPr lang="ru-RU" sz="2800" dirty="0" smtClean="0"/>
              <a:t>». </a:t>
            </a:r>
            <a:endParaRPr lang="ru-RU" sz="2800" dirty="0"/>
          </a:p>
        </p:txBody>
      </p:sp>
      <p:sp>
        <p:nvSpPr>
          <p:cNvPr id="4098" name="AutoShape 2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://newstes.ru/uploads/posts/2015-03/uchenye-nashli-neizvestnye-stihotvoreniya-lomonosova-s-pomoschyu-feyerverka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newstes.ru/uploads/posts/2015-03/uchenye-nashli-neizvestnye-stihotvoreniya-lomonosova-s-pomoschyu-feyerverka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newstes.ru/uploads/posts/2015-03/uchenye-nashli-neizvestnye-stihotvoreniya-lomonosova-s-pomoschyu-feyerverka_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http://cdn.kaskus.com/images/2013/08/22/2175809_201308220302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http://cdn.kaskus.com/images/2013/08/22/2175809_201308220302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4" name="Picture 18" descr="http://scientificrussia.ru/data/shared/istoriya_ran/mihail_lomonoso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5705459" cy="3077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00174"/>
            <a:ext cx="48577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 В 1745 году Ломоносов пишет работу «О металлическом блеске», чуть позже «О рождении и природе селитры». В последней работе, учёный высказал взгляды о приложении физических законов к химии.</a:t>
            </a:r>
            <a:endParaRPr lang="ru-RU" sz="2800" dirty="0"/>
          </a:p>
        </p:txBody>
      </p:sp>
      <p:sp>
        <p:nvSpPr>
          <p:cNvPr id="2050" name="AutoShape 2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://4.bp.blogspot.com/-bVU2s69YQno/UhL-P_8nWfI/AAAAAAAACcM/E07xfOWx6w8/s1600/gghtrty67945tjefgjnfdsdf45790fdb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://4.bp.blogspot.com/-bVU2s69YQno/UhL-P_8nWfI/AAAAAAAACcM/E07xfOWx6w8/s1600/gghtrty67945tjefgjnfdsdf45790fdb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homework.ucoz.kz/lomonosov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0" name="AutoShape 22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2" name="AutoShape 24" descr="http://oggo.by/images/lomonosov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12" descr="http://cs623124.vk.me/v623124609/3e00b/y6KoxOAAOz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857232"/>
            <a:ext cx="3933827" cy="4899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611231"/>
            <a:ext cx="8858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Надо сказать, что большинство физико-химических исследований и сочинений Ломоносова остались незаконченными. Можно предположить, что основной причиной тому была незаурядная разносторонность ученого.</a:t>
            </a:r>
            <a:endParaRPr lang="ru-RU" sz="2800" dirty="0"/>
          </a:p>
        </p:txBody>
      </p:sp>
      <p:pic>
        <p:nvPicPr>
          <p:cNvPr id="1026" name="Picture 2" descr="http://oggo.by/images/lomonosov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71480"/>
            <a:ext cx="5167306" cy="3875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152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Ломоносов и химия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Ломоносов и химия</dc:title>
  <dc:creator>Владелец</dc:creator>
  <cp:lastModifiedBy>Учитель</cp:lastModifiedBy>
  <cp:revision>7</cp:revision>
  <dcterms:created xsi:type="dcterms:W3CDTF">2015-10-21T11:31:38Z</dcterms:created>
  <dcterms:modified xsi:type="dcterms:W3CDTF">2015-10-22T09:29:35Z</dcterms:modified>
</cp:coreProperties>
</file>