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4" d="100"/>
          <a:sy n="54" d="100"/>
        </p:scale>
        <p:origin x="677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F4E5F-D53C-46AC-A7A7-B072E5E83FD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128E-FBE1-4C46-A29A-3E73A8AAF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796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F4E5F-D53C-46AC-A7A7-B072E5E83FD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128E-FBE1-4C46-A29A-3E73A8AAF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166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F4E5F-D53C-46AC-A7A7-B072E5E83FD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128E-FBE1-4C46-A29A-3E73A8AAF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376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F4E5F-D53C-46AC-A7A7-B072E5E83FD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128E-FBE1-4C46-A29A-3E73A8AAF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958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F4E5F-D53C-46AC-A7A7-B072E5E83FD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128E-FBE1-4C46-A29A-3E73A8AAF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2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F4E5F-D53C-46AC-A7A7-B072E5E83FD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128E-FBE1-4C46-A29A-3E73A8AAF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226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F4E5F-D53C-46AC-A7A7-B072E5E83FD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128E-FBE1-4C46-A29A-3E73A8AAF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644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F4E5F-D53C-46AC-A7A7-B072E5E83FD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128E-FBE1-4C46-A29A-3E73A8AAF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033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F4E5F-D53C-46AC-A7A7-B072E5E83FD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128E-FBE1-4C46-A29A-3E73A8AAF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802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F4E5F-D53C-46AC-A7A7-B072E5E83FD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128E-FBE1-4C46-A29A-3E73A8AAF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934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F4E5F-D53C-46AC-A7A7-B072E5E83FD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E128E-FBE1-4C46-A29A-3E73A8AAF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048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F4E5F-D53C-46AC-A7A7-B072E5E83FD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E128E-FBE1-4C46-A29A-3E73A8AAF2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860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6742" y="662896"/>
            <a:ext cx="11727543" cy="260281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Отчет по самообразованию на тему:</a:t>
            </a:r>
            <a:br>
              <a:rPr lang="ru-RU" sz="4000" b="1" dirty="0" smtClean="0">
                <a:solidFill>
                  <a:schemeClr val="bg1"/>
                </a:solidFill>
                <a:latin typeface="Georgia" panose="02040502050405020303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Развитие у младших дошкольников художественного творчества посредством обучения технике оригами</a:t>
            </a:r>
            <a:endParaRPr lang="ru-RU" sz="40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72175" y="4850267"/>
            <a:ext cx="6002110" cy="165576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Воспитатель</a:t>
            </a:r>
            <a:r>
              <a:rPr lang="ru-RU" dirty="0" smtClean="0">
                <a:solidFill>
                  <a:schemeClr val="bg1"/>
                </a:solidFill>
              </a:rPr>
              <a:t>: МАДОУ «Детский сад №196» </a:t>
            </a:r>
            <a:r>
              <a:rPr lang="ru-RU" dirty="0" smtClean="0">
                <a:solidFill>
                  <a:schemeClr val="bg1"/>
                </a:solidFill>
              </a:rPr>
              <a:t>Клабукова Н.П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 err="1" smtClean="0">
                <a:solidFill>
                  <a:schemeClr val="bg1"/>
                </a:solidFill>
              </a:rPr>
              <a:t>Г.Барнаул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27951"/>
            <a:ext cx="3720682" cy="227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012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6742" y="169410"/>
            <a:ext cx="11727543" cy="75950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Мастер-класс «Клумба»</a:t>
            </a:r>
            <a:endParaRPr lang="ru-RU" sz="40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27951"/>
            <a:ext cx="3720682" cy="22751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7271" y="2704495"/>
            <a:ext cx="2984500" cy="39793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372" y="1034143"/>
            <a:ext cx="3140528" cy="41873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420006" y="1064081"/>
            <a:ext cx="3978692" cy="5304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507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6742" y="121983"/>
            <a:ext cx="11727543" cy="1217419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В течении года были реализованы следующие задачи:</a:t>
            </a:r>
            <a:endParaRPr lang="ru-RU" sz="40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62683" y="1537193"/>
            <a:ext cx="8811602" cy="2992967"/>
          </a:xfrm>
        </p:spPr>
        <p:txBody>
          <a:bodyPr/>
          <a:lstStyle/>
          <a:p>
            <a:pPr marL="342900" indent="-342900" algn="l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latin typeface="Georgia" panose="02040502050405020303" pitchFamily="18" charset="0"/>
              </a:rPr>
              <a:t>Была изучена методическая литература по теме;</a:t>
            </a:r>
          </a:p>
          <a:p>
            <a:pPr marL="342900" indent="-342900" algn="l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latin typeface="Georgia" panose="02040502050405020303" pitchFamily="18" charset="0"/>
              </a:rPr>
              <a:t>Дети усвоили первоначальный круг знаний, умений и навыков по технике оригами (складывание квадрата по диагонали, складывание круга пополам, загибать углы навстречу друг другу. Загибать углы в разных направлениях.</a:t>
            </a:r>
          </a:p>
          <a:p>
            <a:pPr marL="342900" indent="-342900" algn="l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latin typeface="Georgia" panose="02040502050405020303" pitchFamily="18" charset="0"/>
              </a:rPr>
              <a:t>Дети познакомились с базовыми формами «квадрат», «треугольник»</a:t>
            </a:r>
            <a:endParaRPr lang="ru-RU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27951"/>
            <a:ext cx="3720682" cy="227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893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7127" y="316903"/>
            <a:ext cx="10985679" cy="4911919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Georgia" panose="02040502050405020303" pitchFamily="18" charset="0"/>
              </a:rPr>
              <a:t>К концу учебного года 80% детей умеют складывать прямоугольник пополам, квадрат по диагонали, круг пополам. 60% детей умеют загибать углы навстречу друг другу, загибать углы в разных направлениях</a:t>
            </a:r>
            <a:r>
              <a:rPr lang="ru-RU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.</a:t>
            </a:r>
          </a:p>
          <a:p>
            <a:endParaRPr lang="ru-RU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endParaRPr lang="ru-RU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r>
              <a:rPr lang="ru-RU" b="1" dirty="0">
                <a:solidFill>
                  <a:schemeClr val="bg1"/>
                </a:solidFill>
                <a:latin typeface="Georgia" panose="02040502050405020303" pitchFamily="18" charset="0"/>
              </a:rPr>
              <a:t>Наибольший интерес у детей вызвала работа «Котенок». Им было интересно превратить квадрат бумаги в мордочку котенка.</a:t>
            </a:r>
          </a:p>
          <a:p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27951"/>
            <a:ext cx="3720682" cy="227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4758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910" y="793422"/>
            <a:ext cx="11797048" cy="3739941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Georgia" panose="02040502050405020303" pitchFamily="18" charset="0"/>
              </a:rPr>
              <a:t>В следующем году планирую продолжать эту тему. </a:t>
            </a:r>
            <a:endParaRPr lang="ru-RU" b="1" dirty="0" smtClean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endParaRPr lang="ru-RU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Основные </a:t>
            </a:r>
            <a:r>
              <a:rPr lang="ru-RU" b="1" dirty="0">
                <a:solidFill>
                  <a:schemeClr val="bg1"/>
                </a:solidFill>
                <a:latin typeface="Georgia" panose="02040502050405020303" pitchFamily="18" charset="0"/>
              </a:rPr>
              <a:t>задачи:</a:t>
            </a:r>
          </a:p>
          <a:p>
            <a:r>
              <a:rPr lang="ru-RU" b="1" dirty="0">
                <a:solidFill>
                  <a:schemeClr val="bg1"/>
                </a:solidFill>
                <a:latin typeface="Georgia" panose="02040502050405020303" pitchFamily="18" charset="0"/>
              </a:rPr>
              <a:t>- научить детей складывать базовые формы «треугольник», «квадрат»;</a:t>
            </a:r>
          </a:p>
          <a:p>
            <a:r>
              <a:rPr lang="ru-RU" b="1" dirty="0">
                <a:solidFill>
                  <a:schemeClr val="bg1"/>
                </a:solidFill>
                <a:latin typeface="Georgia" panose="02040502050405020303" pitchFamily="18" charset="0"/>
              </a:rPr>
              <a:t>- при помощи базовых форм «треугольник», «квадрат» научить детей складывать фигуры.</a:t>
            </a:r>
          </a:p>
          <a:p>
            <a:endParaRPr lang="ru-RU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27951"/>
            <a:ext cx="3720682" cy="227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49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6742" y="256496"/>
            <a:ext cx="11727543" cy="817561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Актуальность темы</a:t>
            </a:r>
            <a:endParaRPr lang="ru-RU" sz="40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93143" y="1453925"/>
            <a:ext cx="8650514" cy="3089046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chemeClr val="bg1"/>
                </a:solidFill>
                <a:latin typeface="Georgia" panose="02040502050405020303" pitchFamily="18" charset="0"/>
              </a:rPr>
              <a:t>Оригами – вид деятельности, который развивает:</a:t>
            </a:r>
          </a:p>
          <a:p>
            <a:pPr marL="342900" indent="-342900" algn="l">
              <a:buFontTx/>
              <a:buChar char="-"/>
            </a:pPr>
            <a:r>
              <a:rPr lang="ru-RU" sz="3200" dirty="0" smtClean="0">
                <a:solidFill>
                  <a:schemeClr val="bg1"/>
                </a:solidFill>
                <a:latin typeface="Georgia" panose="02040502050405020303" pitchFamily="18" charset="0"/>
              </a:rPr>
              <a:t>Точность и координацию движений;</a:t>
            </a:r>
          </a:p>
          <a:p>
            <a:pPr marL="342900" indent="-342900" algn="l">
              <a:buFontTx/>
              <a:buChar char="-"/>
            </a:pPr>
            <a:r>
              <a:rPr lang="ru-RU" sz="3200" dirty="0" smtClean="0">
                <a:solidFill>
                  <a:schemeClr val="bg1"/>
                </a:solidFill>
                <a:latin typeface="Georgia" panose="02040502050405020303" pitchFamily="18" charset="0"/>
              </a:rPr>
              <a:t>Логическое и образное мышление;</a:t>
            </a:r>
          </a:p>
          <a:p>
            <a:pPr marL="342900" indent="-342900" algn="l">
              <a:buFontTx/>
              <a:buChar char="-"/>
            </a:pPr>
            <a:r>
              <a:rPr lang="ru-RU" sz="3200" dirty="0" smtClean="0">
                <a:solidFill>
                  <a:schemeClr val="bg1"/>
                </a:solidFill>
                <a:latin typeface="Georgia" panose="02040502050405020303" pitchFamily="18" charset="0"/>
              </a:rPr>
              <a:t>Пространственные представления;</a:t>
            </a:r>
          </a:p>
          <a:p>
            <a:pPr marL="342900" indent="-342900" algn="l">
              <a:buFontTx/>
              <a:buChar char="-"/>
            </a:pPr>
            <a:r>
              <a:rPr lang="ru-RU" sz="3200" dirty="0" smtClean="0">
                <a:solidFill>
                  <a:schemeClr val="bg1"/>
                </a:solidFill>
                <a:latin typeface="Georgia" panose="02040502050405020303" pitchFamily="18" charset="0"/>
              </a:rPr>
              <a:t>Мелкую моторику.</a:t>
            </a:r>
            <a:endParaRPr lang="ru-RU" sz="32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27951"/>
            <a:ext cx="3720682" cy="227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564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6742" y="169410"/>
            <a:ext cx="11727543" cy="817561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Занятия, проведенные с детьми:</a:t>
            </a:r>
            <a:endParaRPr lang="ru-RU" sz="40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485" y="1091067"/>
            <a:ext cx="11117943" cy="1274762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Georgia" panose="02040502050405020303" pitchFamily="18" charset="0"/>
              </a:rPr>
              <a:t>«Платочек»</a:t>
            </a:r>
          </a:p>
          <a:p>
            <a:r>
              <a:rPr lang="ru-RU" dirty="0" smtClean="0">
                <a:solidFill>
                  <a:schemeClr val="bg1"/>
                </a:solidFill>
                <a:latin typeface="Georgia" panose="02040502050405020303" pitchFamily="18" charset="0"/>
              </a:rPr>
              <a:t>Цель: учить детей складывать квадрат пополам косынкой, совмещая противоположные углы</a:t>
            </a:r>
            <a:endParaRPr lang="ru-RU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27951"/>
            <a:ext cx="3720682" cy="22751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943" y="2405666"/>
            <a:ext cx="5718628" cy="428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246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1735" y="43543"/>
            <a:ext cx="11459517" cy="957943"/>
          </a:xfrm>
        </p:spPr>
        <p:txBody>
          <a:bodyPr>
            <a:normAutofit fontScale="85000" lnSpcReduction="10000"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«Рыбка»</a:t>
            </a:r>
          </a:p>
          <a:p>
            <a:r>
              <a:rPr lang="ru-RU" dirty="0" smtClean="0">
                <a:solidFill>
                  <a:schemeClr val="bg1"/>
                </a:solidFill>
                <a:latin typeface="Georgia" panose="02040502050405020303" pitchFamily="18" charset="0"/>
              </a:rPr>
              <a:t>Цель: Учить детей складывать квадрат по диагонали. Составлять из треугольников рыбку</a:t>
            </a:r>
            <a:endParaRPr lang="ru-RU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27951"/>
            <a:ext cx="3720682" cy="22751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736" y="1146629"/>
            <a:ext cx="3021693" cy="40289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0682" y="1176310"/>
            <a:ext cx="2999432" cy="39992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7367" y="1299633"/>
            <a:ext cx="4963886" cy="3722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567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51" y="0"/>
            <a:ext cx="11802836" cy="165576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«Яблочко»</a:t>
            </a:r>
          </a:p>
          <a:p>
            <a:r>
              <a:rPr lang="ru-RU" dirty="0" smtClean="0">
                <a:solidFill>
                  <a:schemeClr val="bg1"/>
                </a:solidFill>
                <a:latin typeface="Georgia" panose="02040502050405020303" pitchFamily="18" charset="0"/>
              </a:rPr>
              <a:t>Цель: учить складывать круг пополам, совмещая края. Составлять из двух частей целое</a:t>
            </a:r>
            <a:endParaRPr lang="ru-RU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27951"/>
            <a:ext cx="3720682" cy="22751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50" y="1440542"/>
            <a:ext cx="2914651" cy="38862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0833" y="1440542"/>
            <a:ext cx="2862036" cy="38160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7601" y="1446589"/>
            <a:ext cx="2857501" cy="3810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2250" y="1440542"/>
            <a:ext cx="2862037" cy="381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599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0285" y="205696"/>
            <a:ext cx="11466285" cy="1655762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«Тюльпан для мамы»</a:t>
            </a:r>
          </a:p>
          <a:p>
            <a:r>
              <a:rPr lang="ru-RU" dirty="0" smtClean="0">
                <a:solidFill>
                  <a:schemeClr val="bg1"/>
                </a:solidFill>
                <a:latin typeface="Georgia" panose="02040502050405020303" pitchFamily="18" charset="0"/>
              </a:rPr>
              <a:t>Цель: закреплять умение складывать квадрат по диагонали. Учить загибать углы навстречу друг другу.</a:t>
            </a:r>
            <a:endParaRPr lang="ru-RU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27951"/>
            <a:ext cx="3720682" cy="22751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781" y="1861458"/>
            <a:ext cx="3311979" cy="44159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7255" y="1834616"/>
            <a:ext cx="3332110" cy="44428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5938" y="1262743"/>
            <a:ext cx="4039335" cy="538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218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142" y="133124"/>
            <a:ext cx="11858172" cy="165576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Открытка «С Пасхой»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Цель: закрепить умение детей складывать круг пополам, совмещая края.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27951"/>
            <a:ext cx="3720682" cy="22751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142" y="1428750"/>
            <a:ext cx="3138151" cy="23893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7503" y="4141095"/>
            <a:ext cx="4669047" cy="24121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618225" y="592215"/>
            <a:ext cx="3765386" cy="5020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522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104096"/>
            <a:ext cx="11669485" cy="1655762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«Котенок»</a:t>
            </a:r>
          </a:p>
          <a:p>
            <a:r>
              <a:rPr lang="ru-RU" dirty="0" smtClean="0">
                <a:solidFill>
                  <a:schemeClr val="bg1"/>
                </a:solidFill>
                <a:latin typeface="Georgia" panose="02040502050405020303" pitchFamily="18" charset="0"/>
              </a:rPr>
              <a:t>Цель: закрепить умение детей складывать квадрат по диагонали. Учить загибать углы в разных направлениях.</a:t>
            </a:r>
            <a:endParaRPr lang="ru-RU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27951"/>
            <a:ext cx="3720682" cy="227519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9883" y="1510047"/>
            <a:ext cx="3811590" cy="50821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166" y="1609859"/>
            <a:ext cx="6237668" cy="467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714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6742" y="0"/>
            <a:ext cx="11727543" cy="75474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Работа с родителями:</a:t>
            </a:r>
            <a:endParaRPr lang="ru-RU" sz="40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1885" y="800780"/>
            <a:ext cx="11466285" cy="1666650"/>
          </a:xfrm>
        </p:spPr>
        <p:txBody>
          <a:bodyPr/>
          <a:lstStyle/>
          <a:p>
            <a:pPr marL="342900" indent="-342900" algn="l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latin typeface="Georgia" panose="02040502050405020303" pitchFamily="18" charset="0"/>
              </a:rPr>
              <a:t>Консультация «Из истории возникновения бумаги и оригами»</a:t>
            </a:r>
          </a:p>
          <a:p>
            <a:pPr marL="342900" indent="-342900" algn="l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latin typeface="Georgia" panose="02040502050405020303" pitchFamily="18" charset="0"/>
              </a:rPr>
              <a:t>Буклет «Техника складывания оригами»</a:t>
            </a:r>
          </a:p>
          <a:p>
            <a:pPr marL="342900" indent="-342900" algn="l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latin typeface="Georgia" panose="02040502050405020303" pitchFamily="18" charset="0"/>
              </a:rPr>
              <a:t>Мастер-класс «Клумба»</a:t>
            </a:r>
            <a:endParaRPr lang="ru-RU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27951"/>
            <a:ext cx="3720682" cy="227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7918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338</Words>
  <Application>Microsoft Office PowerPoint</Application>
  <PresentationFormat>Широкоэкранный</PresentationFormat>
  <Paragraphs>41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Georgia</vt:lpstr>
      <vt:lpstr>Тема Office</vt:lpstr>
      <vt:lpstr>Отчет по самообразованию на тему: Развитие у младших дошкольников художественного творчества посредством обучения технике оригами</vt:lpstr>
      <vt:lpstr>Актуальность темы</vt:lpstr>
      <vt:lpstr>Занятия, проведенные с детьми: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с родителями:</vt:lpstr>
      <vt:lpstr>Мастер-класс «Клумба»</vt:lpstr>
      <vt:lpstr>В течении года были реализованы следующие задачи: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по самообразованию на тему: Развитие у младших дошкольников художественного творчества посредством обучения технике оригами</dc:title>
  <dc:creator>A</dc:creator>
  <cp:lastModifiedBy>A</cp:lastModifiedBy>
  <cp:revision>11</cp:revision>
  <dcterms:created xsi:type="dcterms:W3CDTF">2019-05-13T07:30:15Z</dcterms:created>
  <dcterms:modified xsi:type="dcterms:W3CDTF">2019-12-13T03:30:22Z</dcterms:modified>
</cp:coreProperties>
</file>