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1643050"/>
            <a:ext cx="3522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Творческий проект: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348" y="2357430"/>
            <a:ext cx="6768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Перевод стихотворения И.В. Гёте «Рыбак» на русский язык.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71670" y="5000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857752" y="3857628"/>
            <a:ext cx="268855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ученица 11 «А» класса.</a:t>
            </a:r>
          </a:p>
          <a:p>
            <a:r>
              <a:rPr lang="ru-RU" dirty="0" err="1" smtClean="0"/>
              <a:t>Солодкова</a:t>
            </a:r>
            <a:r>
              <a:rPr lang="ru-RU" dirty="0" smtClean="0"/>
              <a:t> Полина </a:t>
            </a:r>
          </a:p>
          <a:p>
            <a:endParaRPr lang="ru-RU" dirty="0" smtClean="0"/>
          </a:p>
          <a:p>
            <a:r>
              <a:rPr lang="ru-RU" dirty="0" smtClean="0"/>
              <a:t>Учитель:</a:t>
            </a:r>
          </a:p>
          <a:p>
            <a:r>
              <a:rPr lang="ru-RU" dirty="0" smtClean="0"/>
              <a:t>Рязанцева Т.Н.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00430" y="6215082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2016 г.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500042"/>
            <a:ext cx="737894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latin typeface="+mj-lt"/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sz="1600" b="1" dirty="0" smtClean="0">
                <a:latin typeface="+mj-lt"/>
              </a:rPr>
              <a:t>ТУЧКОВСКАЯ СРЕДНЯЯ ОБЩЕОБРАЗОВАТЕЛЬНАЯ ШКОЛА №3</a:t>
            </a:r>
          </a:p>
          <a:p>
            <a:pPr algn="ctr"/>
            <a:r>
              <a:rPr lang="ru-RU" sz="1600" b="1" dirty="0" smtClean="0">
                <a:latin typeface="+mj-lt"/>
              </a:rPr>
              <a:t>С УГЛУБЛЕННЫМ ИЗУЧЕНИЕМ ОТДЕЛЬНЫХ ПРЕДМЕТОВ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571612"/>
            <a:ext cx="733245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Цель: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Сделать творческий перевод одного из стихотворений немецкого</a:t>
            </a:r>
          </a:p>
          <a:p>
            <a:r>
              <a:rPr lang="ru-RU" dirty="0" smtClean="0"/>
              <a:t>поэта И.В. Гёте.</a:t>
            </a:r>
          </a:p>
          <a:p>
            <a:endParaRPr lang="ru-RU" dirty="0" smtClean="0"/>
          </a:p>
          <a:p>
            <a:r>
              <a:rPr lang="ru-RU" dirty="0" smtClean="0"/>
              <a:t>Задачи: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Изучить имеющиеся литературные источники.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Изучить биографию и творчество И.В. Гёте.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Создать электронную презентацию по данной теме.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oethe_(Stieler_182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85728"/>
            <a:ext cx="2663525" cy="32861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28926" y="142852"/>
            <a:ext cx="5216493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И. В. Гёте.</a:t>
            </a:r>
          </a:p>
          <a:p>
            <a:r>
              <a:rPr lang="ru-RU" sz="1600" dirty="0" smtClean="0"/>
              <a:t>Родился в старом немецком торговом городе</a:t>
            </a:r>
          </a:p>
          <a:p>
            <a:r>
              <a:rPr lang="ru-RU" sz="1600" dirty="0" smtClean="0"/>
              <a:t>Франкфурте-на-Майне в зажиточной семье.</a:t>
            </a:r>
          </a:p>
          <a:p>
            <a:r>
              <a:rPr lang="ru-RU" sz="1600" dirty="0" smtClean="0"/>
              <a:t>Будущий поэт обучался дома, выучился кроме </a:t>
            </a:r>
          </a:p>
          <a:p>
            <a:r>
              <a:rPr lang="ru-RU" sz="1600" dirty="0" smtClean="0"/>
              <a:t>немецкого языка, ещё французскому, латыни, </a:t>
            </a:r>
          </a:p>
          <a:p>
            <a:r>
              <a:rPr lang="ru-RU" sz="1600" dirty="0" smtClean="0"/>
              <a:t>греческому и итальянскому. Иоганн также получил</a:t>
            </a:r>
          </a:p>
          <a:p>
            <a:r>
              <a:rPr lang="ru-RU" sz="1600" dirty="0" smtClean="0"/>
              <a:t>уроки танцев, верховой езды и фехтования.</a:t>
            </a:r>
          </a:p>
          <a:p>
            <a:r>
              <a:rPr lang="ru-RU" sz="1600" dirty="0" smtClean="0"/>
              <a:t>В 1765 году отправился в Лейпцигский университет,</a:t>
            </a:r>
          </a:p>
          <a:p>
            <a:r>
              <a:rPr lang="ru-RU" sz="1600" dirty="0" smtClean="0"/>
              <a:t>круг своего высшего образования завершил в </a:t>
            </a:r>
          </a:p>
          <a:p>
            <a:r>
              <a:rPr lang="ru-RU" sz="1600" dirty="0" smtClean="0"/>
              <a:t>Страсбургском университете в 1770 году,</a:t>
            </a:r>
          </a:p>
          <a:p>
            <a:r>
              <a:rPr lang="ru-RU" sz="1600" dirty="0" smtClean="0"/>
              <a:t>где защитил диссертацию на звание доктора права.</a:t>
            </a:r>
          </a:p>
          <a:p>
            <a:r>
              <a:rPr lang="ru-RU" sz="1600" dirty="0" smtClean="0"/>
              <a:t>Занятие юриспруденцией мало привлекало Гёте, </a:t>
            </a:r>
          </a:p>
          <a:p>
            <a:r>
              <a:rPr lang="ru-RU" sz="1600" dirty="0" smtClean="0"/>
              <a:t>гораздо более интересовавшегося медициной и </a:t>
            </a:r>
          </a:p>
          <a:p>
            <a:r>
              <a:rPr lang="ru-RU" sz="1600" dirty="0" smtClean="0"/>
              <a:t>литературой. 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3643314"/>
            <a:ext cx="8230138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У поэта была возлюбленная, которую звали </a:t>
            </a:r>
            <a:r>
              <a:rPr lang="ru-RU" sz="1600" dirty="0" err="1" smtClean="0"/>
              <a:t>Кристиана</a:t>
            </a:r>
            <a:r>
              <a:rPr lang="ru-RU" sz="1600" dirty="0" smtClean="0"/>
              <a:t> </a:t>
            </a:r>
            <a:r>
              <a:rPr lang="ru-RU" sz="1600" dirty="0" err="1" smtClean="0"/>
              <a:t>Вульпиус</a:t>
            </a:r>
            <a:r>
              <a:rPr lang="ru-RU" sz="1600" dirty="0" smtClean="0"/>
              <a:t>. 14 октября </a:t>
            </a:r>
          </a:p>
          <a:p>
            <a:r>
              <a:rPr lang="ru-RU" sz="1600" dirty="0" smtClean="0"/>
              <a:t>1806 года Иоганн узаконил с ней отношения. К этому времени они уже имели </a:t>
            </a:r>
          </a:p>
          <a:p>
            <a:r>
              <a:rPr lang="ru-RU" sz="1600" dirty="0" smtClean="0"/>
              <a:t>несколько детей. Наиболее известными произведениями И.В.Гёте являются: </a:t>
            </a:r>
          </a:p>
          <a:p>
            <a:r>
              <a:rPr lang="ru-RU" sz="1600" dirty="0" smtClean="0"/>
              <a:t>«</a:t>
            </a:r>
            <a:r>
              <a:rPr lang="ru-RU" sz="1600" dirty="0" err="1" smtClean="0"/>
              <a:t>Клавиго</a:t>
            </a:r>
            <a:r>
              <a:rPr lang="ru-RU" sz="1600" dirty="0" smtClean="0"/>
              <a:t>», «Страдания юного Вертера», «</a:t>
            </a:r>
            <a:r>
              <a:rPr lang="ru-RU" sz="1600" dirty="0" err="1" smtClean="0"/>
              <a:t>Ифигения</a:t>
            </a:r>
            <a:r>
              <a:rPr lang="ru-RU" sz="1600" dirty="0" smtClean="0"/>
              <a:t> в Тавриде», «Торквато Тассо»,</a:t>
            </a:r>
          </a:p>
          <a:p>
            <a:r>
              <a:rPr lang="ru-RU" sz="1600" dirty="0" smtClean="0"/>
              <a:t>«Лесной царь», «Эгмонт», «Опыт о метаморфозе растений»,  «</a:t>
            </a:r>
            <a:r>
              <a:rPr lang="ru-RU" sz="1600" u="sng" dirty="0" smtClean="0"/>
              <a:t>Рейнеке-лис</a:t>
            </a:r>
            <a:r>
              <a:rPr lang="ru-RU" sz="1600" dirty="0" smtClean="0"/>
              <a:t>»,</a:t>
            </a:r>
          </a:p>
          <a:p>
            <a:r>
              <a:rPr lang="ru-RU" sz="1600" dirty="0" smtClean="0"/>
              <a:t>«Герман и </a:t>
            </a:r>
            <a:r>
              <a:rPr lang="ru-RU" sz="1600" dirty="0" err="1" smtClean="0"/>
              <a:t>Доротея</a:t>
            </a:r>
            <a:r>
              <a:rPr lang="ru-RU" sz="1600" dirty="0" smtClean="0"/>
              <a:t>», «Фауст», «К теории цвета», «Западно-восточный диван».</a:t>
            </a:r>
          </a:p>
          <a:p>
            <a:r>
              <a:rPr lang="ru-RU" sz="1600" dirty="0" smtClean="0"/>
              <a:t>Гёте умер 22 марта 1832 года в Веймаре. </a:t>
            </a:r>
          </a:p>
          <a:p>
            <a:r>
              <a:rPr lang="ru-RU" sz="1600" dirty="0" smtClean="0"/>
              <a:t>В честь Гёте названы кратер на Меркурии и минерал гётит. </a:t>
            </a:r>
          </a:p>
          <a:p>
            <a:r>
              <a:rPr lang="ru-RU" sz="1600" dirty="0" smtClean="0"/>
              <a:t>В честь героини поэмы Гёте «</a:t>
            </a:r>
            <a:r>
              <a:rPr lang="ru-RU" sz="1600" dirty="0" err="1" smtClean="0"/>
              <a:t>West-östlicher</a:t>
            </a:r>
            <a:r>
              <a:rPr lang="ru-RU" sz="1600" dirty="0" smtClean="0"/>
              <a:t> </a:t>
            </a:r>
            <a:r>
              <a:rPr lang="ru-RU" sz="1600" dirty="0" err="1" smtClean="0"/>
              <a:t>Diwan</a:t>
            </a:r>
            <a:r>
              <a:rPr lang="ru-RU" sz="1600" dirty="0" smtClean="0"/>
              <a:t>» назван астероид </a:t>
            </a:r>
            <a:r>
              <a:rPr lang="ru-RU" sz="1600" dirty="0" err="1" smtClean="0"/>
              <a:t>Зулейка</a:t>
            </a:r>
            <a:r>
              <a:rPr lang="ru-RU" sz="1600" dirty="0" smtClean="0"/>
              <a:t>,</a:t>
            </a:r>
          </a:p>
          <a:p>
            <a:r>
              <a:rPr lang="ru-RU" sz="1600" dirty="0" smtClean="0"/>
              <a:t>открытый в 1905 году. В Санкт-Петербурге установлен бюст литератора. </a:t>
            </a:r>
          </a:p>
          <a:p>
            <a:r>
              <a:rPr lang="ru-RU" sz="1600" dirty="0" smtClean="0"/>
              <a:t>В Швейцарии, в городе Дорнах, построено здание, названное в честь Гёте — </a:t>
            </a:r>
          </a:p>
          <a:p>
            <a:r>
              <a:rPr lang="ru-RU" sz="1600" dirty="0" err="1" smtClean="0"/>
              <a:t>Гётеанум</a:t>
            </a:r>
            <a:r>
              <a:rPr lang="ru-RU" sz="1600" dirty="0" smtClean="0"/>
              <a:t>.</a:t>
            </a:r>
          </a:p>
          <a:p>
            <a:endParaRPr lang="ru-RU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3444404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600" b="1" dirty="0" smtClean="0"/>
              <a:t>Der Fischer</a:t>
            </a:r>
            <a:endParaRPr lang="ru-RU" sz="1600" dirty="0" smtClean="0"/>
          </a:p>
          <a:p>
            <a:r>
              <a:rPr lang="de-DE" sz="1400" dirty="0" smtClean="0"/>
              <a:t>Das Wasser rauscht', das Wasser schwoll,</a:t>
            </a:r>
            <a:br>
              <a:rPr lang="de-DE" sz="1400" dirty="0" smtClean="0"/>
            </a:br>
            <a:r>
              <a:rPr lang="de-DE" sz="1400" dirty="0" smtClean="0"/>
              <a:t>Ein Fischer saß daran,</a:t>
            </a:r>
            <a:br>
              <a:rPr lang="de-DE" sz="1400" dirty="0" smtClean="0"/>
            </a:br>
            <a:r>
              <a:rPr lang="de-DE" sz="1400" dirty="0" smtClean="0"/>
              <a:t>Sah nach dem Angel ruhevoll,</a:t>
            </a:r>
            <a:br>
              <a:rPr lang="de-DE" sz="1400" dirty="0" smtClean="0"/>
            </a:br>
            <a:r>
              <a:rPr lang="de-DE" sz="1400" dirty="0" smtClean="0"/>
              <a:t>Kühl bis ans Herz hinan.</a:t>
            </a:r>
            <a:br>
              <a:rPr lang="de-DE" sz="1400" dirty="0" smtClean="0"/>
            </a:br>
            <a:r>
              <a:rPr lang="de-DE" sz="1400" dirty="0" smtClean="0"/>
              <a:t>Und wie er sitzt und wie er lauscht,</a:t>
            </a:r>
            <a:br>
              <a:rPr lang="de-DE" sz="1400" dirty="0" smtClean="0"/>
            </a:br>
            <a:r>
              <a:rPr lang="de-DE" sz="1400" dirty="0" smtClean="0"/>
              <a:t>Teilt sich die Flut empor;</a:t>
            </a:r>
            <a:br>
              <a:rPr lang="de-DE" sz="1400" dirty="0" smtClean="0"/>
            </a:br>
            <a:r>
              <a:rPr lang="de-DE" sz="1400" dirty="0" smtClean="0"/>
              <a:t>Aus dem bewegten Wasser rauscht</a:t>
            </a:r>
            <a:br>
              <a:rPr lang="de-DE" sz="1400" dirty="0" smtClean="0"/>
            </a:br>
            <a:r>
              <a:rPr lang="de-DE" sz="1400" dirty="0" smtClean="0"/>
              <a:t>Ein feuchtes Weib hervor.</a:t>
            </a:r>
            <a:endParaRPr lang="ru-RU" sz="1400" dirty="0" smtClean="0"/>
          </a:p>
          <a:p>
            <a:r>
              <a:rPr lang="de-DE" sz="1400" dirty="0" smtClean="0"/>
              <a:t>Sie sang zu ihm, sie sprach zu ihm:</a:t>
            </a:r>
            <a:br>
              <a:rPr lang="de-DE" sz="1400" dirty="0" smtClean="0"/>
            </a:br>
            <a:r>
              <a:rPr lang="de-DE" sz="1400" dirty="0" smtClean="0"/>
              <a:t>"Was lockst Du meine Brut</a:t>
            </a:r>
            <a:br>
              <a:rPr lang="de-DE" sz="1400" dirty="0" smtClean="0"/>
            </a:br>
            <a:r>
              <a:rPr lang="de-DE" sz="1400" dirty="0" smtClean="0"/>
              <a:t>Mit Menschenwitz und Menschenlist</a:t>
            </a:r>
            <a:br>
              <a:rPr lang="de-DE" sz="1400" dirty="0" smtClean="0"/>
            </a:br>
            <a:r>
              <a:rPr lang="de-DE" sz="1400" dirty="0" smtClean="0"/>
              <a:t>Hinauf in Todesglut?</a:t>
            </a:r>
            <a:br>
              <a:rPr lang="de-DE" sz="1400" dirty="0" smtClean="0"/>
            </a:br>
            <a:r>
              <a:rPr lang="de-DE" sz="1400" dirty="0" smtClean="0"/>
              <a:t>Ach wüsstest Du, wie's Fischlein ist</a:t>
            </a:r>
            <a:br>
              <a:rPr lang="de-DE" sz="1400" dirty="0" smtClean="0"/>
            </a:br>
            <a:r>
              <a:rPr lang="de-DE" sz="1400" dirty="0" smtClean="0"/>
              <a:t>So wohlig auf dem Grund,</a:t>
            </a:r>
            <a:br>
              <a:rPr lang="de-DE" sz="1400" dirty="0" smtClean="0"/>
            </a:br>
            <a:r>
              <a:rPr lang="de-DE" sz="1400" dirty="0" smtClean="0"/>
              <a:t>Du stiegst herunter, wie Du bist,</a:t>
            </a:r>
            <a:br>
              <a:rPr lang="de-DE" sz="1400" dirty="0" smtClean="0"/>
            </a:br>
            <a:r>
              <a:rPr lang="de-DE" sz="1400" dirty="0" smtClean="0"/>
              <a:t>Und würdest erst gesund.</a:t>
            </a:r>
            <a:endParaRPr lang="ru-RU" sz="1400" dirty="0" smtClean="0"/>
          </a:p>
          <a:p>
            <a:r>
              <a:rPr lang="de-DE" sz="1400" dirty="0" smtClean="0"/>
              <a:t>Labt sich die liebe Sonne nicht,</a:t>
            </a:r>
            <a:br>
              <a:rPr lang="de-DE" sz="1400" dirty="0" smtClean="0"/>
            </a:br>
            <a:r>
              <a:rPr lang="de-DE" sz="1400" dirty="0" smtClean="0"/>
              <a:t>Der Mond sich nicht im Meer?</a:t>
            </a:r>
            <a:br>
              <a:rPr lang="de-DE" sz="1400" dirty="0" smtClean="0"/>
            </a:br>
            <a:r>
              <a:rPr lang="de-DE" sz="1400" dirty="0" smtClean="0"/>
              <a:t>Kehrt wellenatmend ihr Gesicht</a:t>
            </a:r>
            <a:br>
              <a:rPr lang="de-DE" sz="1400" dirty="0" smtClean="0"/>
            </a:br>
            <a:r>
              <a:rPr lang="de-DE" sz="1400" dirty="0" smtClean="0"/>
              <a:t>Nicht doppelt schöner her?</a:t>
            </a:r>
            <a:br>
              <a:rPr lang="de-DE" sz="1400" dirty="0" smtClean="0"/>
            </a:br>
            <a:r>
              <a:rPr lang="de-DE" sz="1400" dirty="0" smtClean="0"/>
              <a:t>Lockt Dich der tiefe Himmel nicht,</a:t>
            </a:r>
            <a:br>
              <a:rPr lang="de-DE" sz="1400" dirty="0" smtClean="0"/>
            </a:br>
            <a:r>
              <a:rPr lang="de-DE" sz="1400" dirty="0" smtClean="0"/>
              <a:t>Das feucht verklärte Blau?</a:t>
            </a:r>
            <a:br>
              <a:rPr lang="de-DE" sz="1400" dirty="0" smtClean="0"/>
            </a:br>
            <a:r>
              <a:rPr lang="de-DE" sz="1400" dirty="0" smtClean="0"/>
              <a:t>Lockt Dich Dein eigen Angesicht</a:t>
            </a:r>
            <a:br>
              <a:rPr lang="de-DE" sz="1400" dirty="0" smtClean="0"/>
            </a:br>
            <a:r>
              <a:rPr lang="de-DE" sz="1400" dirty="0" smtClean="0"/>
              <a:t>Nicht her in </a:t>
            </a:r>
            <a:r>
              <a:rPr lang="de-DE" sz="1400" dirty="0" err="1" smtClean="0"/>
              <a:t>ew'gen</a:t>
            </a:r>
            <a:r>
              <a:rPr lang="de-DE" sz="1400" dirty="0" smtClean="0"/>
              <a:t> Tau?"</a:t>
            </a:r>
            <a:endParaRPr lang="ru-RU" sz="1400" dirty="0" smtClean="0"/>
          </a:p>
          <a:p>
            <a:r>
              <a:rPr lang="de-DE" sz="1400" dirty="0" smtClean="0"/>
              <a:t>Das Wasser rauscht', das Wasser schwoll,</a:t>
            </a:r>
            <a:br>
              <a:rPr lang="de-DE" sz="1400" dirty="0" smtClean="0"/>
            </a:br>
            <a:r>
              <a:rPr lang="de-DE" sz="1400" dirty="0" smtClean="0"/>
              <a:t>Netzt' ihm den nackten Fuß;</a:t>
            </a:r>
            <a:r>
              <a:rPr lang="de-DE" sz="1600" dirty="0" smtClean="0"/>
              <a:t/>
            </a:r>
            <a:br>
              <a:rPr lang="de-DE" sz="1600" dirty="0" smtClean="0"/>
            </a:br>
            <a:endParaRPr lang="ru-RU" sz="1600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857620" y="285728"/>
            <a:ext cx="333617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Sein Herz wuchs ihm so sehnsuchtsvoll,</a:t>
            </a:r>
            <a:br>
              <a:rPr lang="de-DE" sz="1400" dirty="0" smtClean="0"/>
            </a:br>
            <a:r>
              <a:rPr lang="de-DE" sz="1400" dirty="0" smtClean="0"/>
              <a:t>Wie bei der Liebsten Gruß.</a:t>
            </a:r>
            <a:br>
              <a:rPr lang="de-DE" sz="1400" dirty="0" smtClean="0"/>
            </a:br>
            <a:r>
              <a:rPr lang="de-DE" sz="1400" dirty="0" smtClean="0"/>
              <a:t>Sie sprach zu ihm, sie sang zu ihm,</a:t>
            </a:r>
            <a:br>
              <a:rPr lang="de-DE" sz="1400" dirty="0" smtClean="0"/>
            </a:br>
            <a:r>
              <a:rPr lang="de-DE" sz="1400" dirty="0" smtClean="0"/>
              <a:t>Da war's um ihn </a:t>
            </a:r>
            <a:r>
              <a:rPr lang="de-DE" sz="1400" dirty="0" err="1" smtClean="0"/>
              <a:t>geschehn</a:t>
            </a:r>
            <a:r>
              <a:rPr lang="de-DE" sz="1400" dirty="0" smtClean="0"/>
              <a:t>:</a:t>
            </a:r>
            <a:br>
              <a:rPr lang="de-DE" sz="1400" dirty="0" smtClean="0"/>
            </a:br>
            <a:r>
              <a:rPr lang="de-DE" sz="1400" dirty="0" smtClean="0"/>
              <a:t>Halb zog sie ihn, halb sank er hin,</a:t>
            </a:r>
            <a:br>
              <a:rPr lang="de-DE" sz="1400" dirty="0" smtClean="0"/>
            </a:br>
            <a:r>
              <a:rPr lang="de-DE" sz="1400" dirty="0" smtClean="0"/>
              <a:t>Und ward nicht mehr </a:t>
            </a:r>
            <a:r>
              <a:rPr lang="de-DE" sz="1400" dirty="0" err="1" smtClean="0"/>
              <a:t>gesehn</a:t>
            </a:r>
            <a:r>
              <a:rPr lang="de-DE" sz="1400" dirty="0" smtClean="0"/>
              <a:t>.</a:t>
            </a:r>
            <a:endParaRPr lang="ru-RU" sz="1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42852"/>
            <a:ext cx="3905236" cy="6771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«Рыбак»</a:t>
            </a:r>
          </a:p>
          <a:p>
            <a:r>
              <a:rPr lang="ru-RU" sz="1400" dirty="0" smtClean="0"/>
              <a:t>Бурленье вод смятенью придавалось,</a:t>
            </a:r>
          </a:p>
          <a:p>
            <a:r>
              <a:rPr lang="ru-RU" sz="1400" dirty="0" smtClean="0"/>
              <a:t>В звенящей тишине сидел рыбак,</a:t>
            </a:r>
          </a:p>
          <a:p>
            <a:r>
              <a:rPr lang="ru-RU" sz="1400" dirty="0" smtClean="0"/>
              <a:t>Смотрел на удочку и в грудь его вонзалось</a:t>
            </a:r>
          </a:p>
          <a:p>
            <a:r>
              <a:rPr lang="ru-RU" sz="1400" dirty="0" smtClean="0"/>
              <a:t>Отсутствие в сей жизни всяких благ.</a:t>
            </a:r>
          </a:p>
          <a:p>
            <a:endParaRPr lang="ru-RU" sz="1400" dirty="0" smtClean="0"/>
          </a:p>
          <a:p>
            <a:r>
              <a:rPr lang="ru-RU" sz="1400" dirty="0" smtClean="0"/>
              <a:t>Так он сидел, прислушиваясь в дали,</a:t>
            </a:r>
          </a:p>
          <a:p>
            <a:r>
              <a:rPr lang="ru-RU" sz="1400" dirty="0" smtClean="0"/>
              <a:t>Но слух его от див не уберег:</a:t>
            </a:r>
          </a:p>
          <a:p>
            <a:r>
              <a:rPr lang="ru-RU" sz="1400" dirty="0" smtClean="0"/>
              <a:t>В журчанье вод, в пенящемся вулкане</a:t>
            </a:r>
          </a:p>
          <a:p>
            <a:r>
              <a:rPr lang="ru-RU" sz="1400" dirty="0" smtClean="0"/>
              <a:t>Увидел девушку, что шла к нему, вперед.</a:t>
            </a:r>
          </a:p>
          <a:p>
            <a:endParaRPr lang="ru-RU" sz="1400" dirty="0" smtClean="0"/>
          </a:p>
          <a:p>
            <a:r>
              <a:rPr lang="ru-RU" sz="1400" dirty="0" smtClean="0"/>
              <a:t>О, как пленительно звучали ее речи,</a:t>
            </a:r>
          </a:p>
          <a:p>
            <a:r>
              <a:rPr lang="ru-RU" sz="1400" dirty="0" smtClean="0"/>
              <a:t>Как сладостны они и как просты:</a:t>
            </a:r>
          </a:p>
          <a:p>
            <a:r>
              <a:rPr lang="ru-RU" sz="1400" dirty="0" smtClean="0"/>
              <a:t>Спросила девушка, в чем трудности застали</a:t>
            </a:r>
          </a:p>
          <a:p>
            <a:r>
              <a:rPr lang="ru-RU" sz="1400" dirty="0" smtClean="0"/>
              <a:t>Раба нетленной нашей и благой земли.</a:t>
            </a:r>
          </a:p>
          <a:p>
            <a:endParaRPr lang="ru-RU" sz="1400" dirty="0" smtClean="0"/>
          </a:p>
          <a:p>
            <a:r>
              <a:rPr lang="ru-RU" sz="1400" dirty="0" smtClean="0"/>
              <a:t>Тревожило ее, что он, в забвенье,</a:t>
            </a:r>
          </a:p>
          <a:p>
            <a:r>
              <a:rPr lang="ru-RU" sz="1400" dirty="0" smtClean="0"/>
              <a:t>Сбежав от человеческих обид,</a:t>
            </a:r>
          </a:p>
          <a:p>
            <a:r>
              <a:rPr lang="ru-RU" sz="1400" dirty="0" smtClean="0"/>
              <a:t>Отдался пеклу, забыв свои печали, </a:t>
            </a:r>
          </a:p>
          <a:p>
            <a:r>
              <a:rPr lang="ru-RU" sz="1400" dirty="0" smtClean="0"/>
              <a:t>Хотел уйти из жизни под флюид.</a:t>
            </a:r>
          </a:p>
          <a:p>
            <a:endParaRPr lang="ru-RU" sz="1400" dirty="0" smtClean="0"/>
          </a:p>
          <a:p>
            <a:r>
              <a:rPr lang="ru-RU" sz="1400" dirty="0" smtClean="0"/>
              <a:t>Ах, если бы он знал, как просто рыбам:</a:t>
            </a:r>
          </a:p>
          <a:p>
            <a:r>
              <a:rPr lang="ru-RU" sz="1400" dirty="0" smtClean="0"/>
              <a:t>Они живут в волшебной глубине,</a:t>
            </a:r>
          </a:p>
          <a:p>
            <a:r>
              <a:rPr lang="ru-RU" sz="1400" dirty="0" smtClean="0"/>
              <a:t>Тела их и сознанье неизменны</a:t>
            </a:r>
          </a:p>
          <a:p>
            <a:r>
              <a:rPr lang="ru-RU" sz="1400" dirty="0" smtClean="0"/>
              <a:t>В неиссякаемой, таинственной воде.</a:t>
            </a:r>
          </a:p>
          <a:p>
            <a:endParaRPr lang="ru-RU" sz="1400" dirty="0" smtClean="0"/>
          </a:p>
          <a:p>
            <a:r>
              <a:rPr lang="ru-RU" sz="1400" dirty="0" smtClean="0"/>
              <a:t>Пучина грёз морских пленила два светила,</a:t>
            </a:r>
          </a:p>
          <a:p>
            <a:r>
              <a:rPr lang="ru-RU" sz="1400" dirty="0" smtClean="0"/>
              <a:t>Что смотрят на народы свысока,</a:t>
            </a:r>
          </a:p>
          <a:p>
            <a:r>
              <a:rPr lang="ru-RU" sz="1400" dirty="0" smtClean="0"/>
              <a:t>Становятся их лики все красивей</a:t>
            </a:r>
          </a:p>
          <a:p>
            <a:r>
              <a:rPr lang="ru-RU" sz="1400" dirty="0" smtClean="0"/>
              <a:t>С волнами в унисон едва дыша.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6248" y="357166"/>
            <a:ext cx="3841116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Не манит ли тебя, рыбак, то небо</a:t>
            </a:r>
          </a:p>
          <a:p>
            <a:r>
              <a:rPr lang="ru-RU" sz="1400" dirty="0" smtClean="0"/>
              <a:t>И ясная, благая синева?</a:t>
            </a:r>
          </a:p>
          <a:p>
            <a:r>
              <a:rPr lang="ru-RU" sz="1400" dirty="0" smtClean="0"/>
              <a:t>Не манит ли тебя тот лик безмолвный,</a:t>
            </a:r>
          </a:p>
          <a:p>
            <a:r>
              <a:rPr lang="ru-RU" sz="1400" dirty="0" smtClean="0"/>
              <a:t>Что с глади моря смотрит на тебя?</a:t>
            </a:r>
          </a:p>
          <a:p>
            <a:endParaRPr lang="ru-RU" sz="1400" dirty="0" smtClean="0"/>
          </a:p>
          <a:p>
            <a:r>
              <a:rPr lang="ru-RU" sz="1400" dirty="0" smtClean="0"/>
              <a:t>Проговорив с волненьем свои речи,</a:t>
            </a:r>
          </a:p>
          <a:p>
            <a:r>
              <a:rPr lang="ru-RU" sz="1400" dirty="0" smtClean="0"/>
              <a:t>Морская дива, в пену обратясь,</a:t>
            </a:r>
          </a:p>
          <a:p>
            <a:r>
              <a:rPr lang="ru-RU" sz="1400" dirty="0" smtClean="0"/>
              <a:t>Словно сетями старца обрамила </a:t>
            </a:r>
          </a:p>
          <a:p>
            <a:r>
              <a:rPr lang="ru-RU" sz="1400" dirty="0" smtClean="0"/>
              <a:t>И повлекла его с собой, в бездонный мрак.</a:t>
            </a:r>
          </a:p>
          <a:p>
            <a:endParaRPr lang="ru-RU" sz="1400" dirty="0" smtClean="0"/>
          </a:p>
          <a:p>
            <a:r>
              <a:rPr lang="ru-RU" sz="1400" dirty="0" smtClean="0"/>
              <a:t>Отныне и вовек его не видно,</a:t>
            </a:r>
          </a:p>
          <a:p>
            <a:r>
              <a:rPr lang="ru-RU" sz="1400" dirty="0" smtClean="0"/>
              <a:t>И более та дива не поет:</a:t>
            </a:r>
          </a:p>
          <a:p>
            <a:r>
              <a:rPr lang="ru-RU" sz="1400" dirty="0" smtClean="0"/>
              <a:t>В пучине вод, в нетленном созиданье, </a:t>
            </a:r>
          </a:p>
          <a:p>
            <a:r>
              <a:rPr lang="ru-RU" sz="1400" dirty="0" smtClean="0"/>
              <a:t>Избавился старик от всех забот.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1142984"/>
            <a:ext cx="17155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Заключение: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2844" y="2071678"/>
            <a:ext cx="813556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Я изучила творчество И.В. Гёте, его биографию.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Перевела стихотворение «Рыбак» на русский язык.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Создала электронную презентацию.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Возникшие трудности с переводом и дальнейшем его преобразованием </a:t>
            </a:r>
          </a:p>
          <a:p>
            <a:r>
              <a:rPr lang="ru-RU" dirty="0" smtClean="0"/>
              <a:t>в поэтическую, красивую, рациональную речь мне удалось преодолеть,</a:t>
            </a:r>
          </a:p>
          <a:p>
            <a:r>
              <a:rPr lang="ru-RU" dirty="0" smtClean="0"/>
              <a:t>поставленная цель была мною достигнута.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96</TotalTime>
  <Words>541</Words>
  <PresentationFormat>Экран (4:3)</PresentationFormat>
  <Paragraphs>104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Computer</dc:creator>
  <cp:lastModifiedBy>Computer</cp:lastModifiedBy>
  <cp:revision>12</cp:revision>
  <dcterms:created xsi:type="dcterms:W3CDTF">2016-04-26T07:01:26Z</dcterms:created>
  <dcterms:modified xsi:type="dcterms:W3CDTF">2019-12-13T05:31:20Z</dcterms:modified>
</cp:coreProperties>
</file>