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9" r:id="rId5"/>
    <p:sldId id="258" r:id="rId6"/>
    <p:sldId id="261" r:id="rId7"/>
    <p:sldId id="263" r:id="rId8"/>
    <p:sldId id="259" r:id="rId9"/>
    <p:sldId id="272" r:id="rId10"/>
    <p:sldId id="264" r:id="rId11"/>
    <p:sldId id="281" r:id="rId12"/>
    <p:sldId id="265" r:id="rId13"/>
    <p:sldId id="29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996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426702296945566E-2"/>
          <c:y val="5.3279489911870703E-2"/>
          <c:w val="0.79997180907942189"/>
          <c:h val="0.84317326500459788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790336"/>
        <c:axId val="20844928"/>
      </c:barChart>
      <c:catAx>
        <c:axId val="69790336"/>
        <c:scaling>
          <c:orientation val="minMax"/>
        </c:scaling>
        <c:delete val="0"/>
        <c:axPos val="b"/>
        <c:majorTickMark val="out"/>
        <c:minorTickMark val="none"/>
        <c:tickLblPos val="nextTo"/>
        <c:crossAx val="20844928"/>
        <c:crosses val="autoZero"/>
        <c:auto val="1"/>
        <c:lblAlgn val="ctr"/>
        <c:lblOffset val="100"/>
        <c:noMultiLvlLbl val="0"/>
      </c:catAx>
      <c:valAx>
        <c:axId val="208449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6979033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1691680" y="3356992"/>
            <a:ext cx="6908304" cy="2442195"/>
          </a:xfrm>
        </p:spPr>
        <p:txBody>
          <a:bodyPr/>
          <a:lstStyle/>
          <a:p>
            <a:pPr algn="r"/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.</a:t>
            </a:r>
            <a:endParaRPr lang="ru-RU" sz="2000" b="1" i="1" u="sng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1691680" y="3284984"/>
            <a:ext cx="6803033" cy="1440160"/>
          </a:xfrm>
        </p:spPr>
        <p:txBody>
          <a:bodyPr rtlCol="0">
            <a:normAutofit fontScale="25000" lnSpcReduction="20000"/>
          </a:bodyPr>
          <a:lstStyle/>
          <a:p>
            <a:pPr algn="ctr"/>
            <a:endParaRPr lang="ru-RU" sz="11200" b="1" dirty="0" smtClean="0">
              <a:solidFill>
                <a:srgbClr val="0070C0"/>
              </a:solidFill>
              <a:cs typeface="Aharoni" pitchFamily="2" charset="-79"/>
            </a:endParaRPr>
          </a:p>
          <a:p>
            <a:pPr algn="ctr"/>
            <a:endParaRPr lang="ru-RU" sz="11200" b="1" dirty="0" smtClean="0">
              <a:solidFill>
                <a:srgbClr val="0070C0"/>
              </a:solidFill>
              <a:cs typeface="Aharoni" pitchFamily="2" charset="-79"/>
            </a:endParaRPr>
          </a:p>
          <a:p>
            <a:pPr algn="ctr"/>
            <a:endParaRPr lang="ru-RU" sz="11200" b="1" dirty="0" smtClean="0">
              <a:solidFill>
                <a:srgbClr val="0070C0"/>
              </a:solidFill>
              <a:cs typeface="Aharoni" pitchFamily="2" charset="-79"/>
            </a:endParaRPr>
          </a:p>
          <a:p>
            <a:pPr algn="ctr"/>
            <a:r>
              <a:rPr lang="ru-RU" sz="24000" b="1" dirty="0" smtClean="0">
                <a:solidFill>
                  <a:srgbClr val="0070C0"/>
                </a:solidFill>
                <a:cs typeface="Aharoni" pitchFamily="2" charset="-79"/>
              </a:rPr>
              <a:t>Планета </a:t>
            </a:r>
            <a:r>
              <a:rPr lang="ru-RU" sz="24000" b="1" dirty="0" err="1">
                <a:solidFill>
                  <a:srgbClr val="0070C0"/>
                </a:solidFill>
                <a:cs typeface="Aharoni" pitchFamily="2" charset="-79"/>
              </a:rPr>
              <a:t>И</a:t>
            </a:r>
            <a:r>
              <a:rPr lang="ru-RU" sz="24000" b="1" dirty="0" err="1" smtClean="0">
                <a:solidFill>
                  <a:srgbClr val="0070C0"/>
                </a:solidFill>
                <a:cs typeface="Aharoni" pitchFamily="2" charset="-79"/>
              </a:rPr>
              <a:t>гралия</a:t>
            </a:r>
            <a:endParaRPr lang="ru-RU" sz="24000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459432"/>
            <a:ext cx="8229600" cy="7200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10800000" flipV="1">
            <a:off x="395536" y="1844824"/>
            <a:ext cx="8229600" cy="4392488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720840"/>
            <a:ext cx="4572000" cy="467820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/>
              <a:t>4. С неба звездочка </a:t>
            </a:r>
            <a:r>
              <a:rPr lang="ru-RU" sz="2800" b="1" dirty="0" err="1" smtClean="0"/>
              <a:t>упала,В</a:t>
            </a:r>
            <a:r>
              <a:rPr lang="ru-RU" sz="2800" b="1" dirty="0" smtClean="0"/>
              <a:t> </a:t>
            </a:r>
            <a:r>
              <a:rPr lang="ru-RU" sz="2800" b="1" dirty="0"/>
              <a:t>гости к детям забежала.</a:t>
            </a:r>
          </a:p>
          <a:p>
            <a:r>
              <a:rPr lang="ru-RU" sz="2800" b="1" dirty="0" smtClean="0"/>
              <a:t>Две </a:t>
            </a:r>
            <a:r>
              <a:rPr lang="ru-RU" sz="2800" b="1" dirty="0"/>
              <a:t>кричат во след за </a:t>
            </a:r>
            <a:r>
              <a:rPr lang="ru-RU" sz="2800" b="1" dirty="0" err="1"/>
              <a:t>ней</a:t>
            </a:r>
            <a:r>
              <a:rPr lang="ru-RU" sz="2800" b="1" dirty="0" err="1" smtClean="0"/>
              <a:t>:«</a:t>
            </a:r>
            <a:r>
              <a:rPr lang="ru-RU" sz="2800" b="1" dirty="0" err="1"/>
              <a:t>Не</a:t>
            </a:r>
            <a:r>
              <a:rPr lang="ru-RU" sz="2800" b="1" dirty="0"/>
              <a:t> забудь своих друзей!»</a:t>
            </a:r>
          </a:p>
          <a:p>
            <a:r>
              <a:rPr lang="ru-RU" sz="2800" b="1" dirty="0" smtClean="0"/>
              <a:t>Сколько </a:t>
            </a:r>
            <a:r>
              <a:rPr lang="ru-RU" sz="2800" b="1" dirty="0"/>
              <a:t>ярких звезд пропало,</a:t>
            </a:r>
          </a:p>
          <a:p>
            <a:r>
              <a:rPr lang="ru-RU" sz="2800" b="1" dirty="0" smtClean="0"/>
              <a:t>С </a:t>
            </a:r>
            <a:r>
              <a:rPr lang="ru-RU" sz="2800" b="1" dirty="0"/>
              <a:t>неба звездного упало?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305342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5. Любопытная ракета</a:t>
            </a:r>
          </a:p>
          <a:p>
            <a:endParaRPr lang="ru-RU" sz="2000" b="1" dirty="0"/>
          </a:p>
          <a:p>
            <a:r>
              <a:rPr lang="ru-RU" sz="2000" b="1" dirty="0"/>
              <a:t>Облетела три планеты,</a:t>
            </a:r>
          </a:p>
          <a:p>
            <a:endParaRPr lang="ru-RU" sz="2000" b="1" dirty="0"/>
          </a:p>
          <a:p>
            <a:r>
              <a:rPr lang="ru-RU" sz="2000" b="1" dirty="0"/>
              <a:t>Отдохнула и опять-</a:t>
            </a:r>
          </a:p>
          <a:p>
            <a:endParaRPr lang="ru-RU" sz="2000" b="1" dirty="0"/>
          </a:p>
          <a:p>
            <a:r>
              <a:rPr lang="ru-RU" sz="2000" b="1" dirty="0"/>
              <a:t>Облетела целых пять.</a:t>
            </a:r>
          </a:p>
          <a:p>
            <a:endParaRPr lang="ru-RU" sz="2000" b="1" dirty="0"/>
          </a:p>
          <a:p>
            <a:r>
              <a:rPr lang="ru-RU" sz="2000" b="1" dirty="0"/>
              <a:t>Познакомилась со всеми</a:t>
            </a:r>
          </a:p>
          <a:p>
            <a:endParaRPr lang="ru-RU" sz="2000" b="1" dirty="0"/>
          </a:p>
          <a:p>
            <a:r>
              <a:rPr lang="ru-RU" sz="2000" b="1" dirty="0"/>
              <a:t>В нашей солнечной системе!</a:t>
            </a:r>
          </a:p>
          <a:p>
            <a:endParaRPr lang="ru-RU" sz="2000" b="1" dirty="0"/>
          </a:p>
          <a:p>
            <a:r>
              <a:rPr lang="ru-RU" sz="2000" b="1" dirty="0"/>
              <a:t>Ты же дай скорей ответ,</a:t>
            </a:r>
          </a:p>
          <a:p>
            <a:endParaRPr lang="ru-RU" sz="2000" b="1" dirty="0"/>
          </a:p>
          <a:p>
            <a:r>
              <a:rPr lang="ru-RU" sz="2000" b="1" dirty="0"/>
              <a:t>Сколько в ней всего планет?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 rot="10800000" flipV="1">
            <a:off x="179512" y="2537398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endParaRPr lang="ru-RU" sz="30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endParaRPr lang="ru-RU" sz="30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endParaRPr lang="ru-RU" sz="30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endParaRPr lang="ru-RU" sz="30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endParaRPr lang="ru-RU" sz="30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endParaRPr lang="ru-RU" sz="30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3857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5514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76870"/>
          </a:xfrm>
        </p:spPr>
        <p:txBody>
          <a:bodyPr/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2967335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dirty="0"/>
              <a:t>- Молодцы ребята! Отгадали все загадки. Оставайтесь на нашей планете?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429000"/>
            <a:ext cx="8229600" cy="1143000"/>
          </a:xfrm>
        </p:spPr>
        <p:txBody>
          <a:bodyPr/>
          <a:lstStyle/>
          <a:p>
            <a:r>
              <a:rPr lang="ru-RU" b="1" dirty="0" smtClean="0"/>
              <a:t>Счастливого пути!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2939416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002060"/>
                </a:solidFill>
              </a:rPr>
              <a:t>                                                  </a:t>
            </a:r>
            <a:endParaRPr lang="ru-RU" sz="28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39552" y="1844824"/>
            <a:ext cx="8604448" cy="1512168"/>
          </a:xfrm>
        </p:spPr>
        <p:txBody>
          <a:bodyPr/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dirty="0" smtClean="0"/>
              <a:t>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331640" y="1772817"/>
            <a:ext cx="68407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/>
              <a:t>Здравствуйте, я рад вас приветствовать на планете «</a:t>
            </a:r>
            <a:r>
              <a:rPr lang="ru-RU" sz="6000" dirty="0" err="1"/>
              <a:t>Игралия</a:t>
            </a:r>
            <a:r>
              <a:rPr lang="ru-RU" sz="6000" dirty="0"/>
              <a:t>»!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06090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002060"/>
                </a:solidFill>
              </a:rPr>
              <a:t/>
            </a:r>
            <a:br>
              <a:rPr lang="ru-RU" sz="4800" b="1" i="1" dirty="0" smtClean="0">
                <a:solidFill>
                  <a:srgbClr val="002060"/>
                </a:solidFill>
              </a:rPr>
            </a:br>
            <a:r>
              <a:rPr lang="ru-RU" sz="4800" b="1" i="1" dirty="0" smtClean="0">
                <a:solidFill>
                  <a:srgbClr val="002060"/>
                </a:solidFill>
              </a:rPr>
              <a:t/>
            </a:r>
            <a:br>
              <a:rPr lang="ru-RU" sz="4800" b="1" i="1" dirty="0" smtClean="0">
                <a:solidFill>
                  <a:srgbClr val="002060"/>
                </a:solidFill>
              </a:rPr>
            </a:br>
            <a:r>
              <a:rPr lang="ru-RU" sz="4800" b="1" i="1" dirty="0" smtClean="0">
                <a:solidFill>
                  <a:srgbClr val="002060"/>
                </a:solidFill>
              </a:rPr>
              <a:t/>
            </a:r>
            <a:br>
              <a:rPr lang="ru-RU" sz="4800" b="1" i="1" dirty="0" smtClean="0">
                <a:solidFill>
                  <a:srgbClr val="002060"/>
                </a:solidFill>
              </a:rPr>
            </a:br>
            <a:r>
              <a:rPr lang="ru-RU" sz="4800" b="1" i="1" dirty="0" smtClean="0">
                <a:solidFill>
                  <a:srgbClr val="002060"/>
                </a:solidFill>
              </a:rPr>
              <a:t/>
            </a:r>
            <a:br>
              <a:rPr lang="ru-RU" sz="4800" b="1" i="1" dirty="0" smtClean="0">
                <a:solidFill>
                  <a:srgbClr val="002060"/>
                </a:solidFill>
              </a:rPr>
            </a:br>
            <a:r>
              <a:rPr lang="ru-RU" sz="4800" b="1" i="1" dirty="0" smtClean="0">
                <a:solidFill>
                  <a:srgbClr val="002060"/>
                </a:solidFill>
              </a:rPr>
              <a:t/>
            </a:r>
            <a:br>
              <a:rPr lang="ru-RU" sz="4800" b="1" i="1" dirty="0" smtClean="0">
                <a:solidFill>
                  <a:srgbClr val="002060"/>
                </a:solidFill>
              </a:rPr>
            </a:br>
            <a:endParaRPr lang="ru-RU" sz="48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04648" y="2332037"/>
          <a:ext cx="556530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2893765"/>
            <a:ext cx="81369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800" dirty="0" smtClean="0"/>
              <a:t>.</a:t>
            </a:r>
            <a:r>
              <a:rPr lang="ru-RU" sz="6000" dirty="0" smtClean="0"/>
              <a:t>Я король планеты «</a:t>
            </a:r>
            <a:r>
              <a:rPr lang="ru-RU" sz="6000" dirty="0" err="1" smtClean="0"/>
              <a:t>Игралия</a:t>
            </a:r>
            <a:r>
              <a:rPr lang="ru-RU" sz="6000" dirty="0" smtClean="0"/>
              <a:t>»</a:t>
            </a:r>
            <a:r>
              <a:rPr lang="ru-RU" sz="2800" dirty="0" smtClean="0"/>
              <a:t>»</a:t>
            </a:r>
            <a:endParaRPr lang="ru-RU" sz="28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0" y="28707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tabLst>
                <a:tab pos="457200" algn="l"/>
              </a:tabLst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</a:t>
            </a:r>
          </a:p>
          <a:p>
            <a:pPr>
              <a:tabLst>
                <a:tab pos="457200" algn="l"/>
              </a:tabLst>
            </a:pPr>
            <a:endParaRPr lang="ru-RU" sz="44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tabLst>
                <a:tab pos="457200" algn="l"/>
              </a:tabLst>
            </a:pPr>
            <a:r>
              <a:rPr lang="ru-RU" sz="5400" b="1" dirty="0">
                <a:solidFill>
                  <a:srgbClr val="0070C0"/>
                </a:solidFill>
              </a:rPr>
              <a:t>Кто вы?</a:t>
            </a:r>
          </a:p>
          <a:p>
            <a:pPr algn="ctr">
              <a:tabLst>
                <a:tab pos="457200" algn="l"/>
              </a:tabLst>
            </a:pPr>
            <a:r>
              <a:rPr lang="ru-RU" sz="5400" b="1" dirty="0">
                <a:solidFill>
                  <a:srgbClr val="0070C0"/>
                </a:solidFill>
              </a:rPr>
              <a:t>Как долетели? </a:t>
            </a:r>
            <a:endParaRPr lang="ru-RU" sz="5400" b="1" dirty="0" smtClean="0">
              <a:solidFill>
                <a:srgbClr val="0070C0"/>
              </a:solidFill>
            </a:endParaRPr>
          </a:p>
          <a:p>
            <a:pPr algn="ctr">
              <a:tabLst>
                <a:tab pos="457200" algn="l"/>
              </a:tabLst>
            </a:pPr>
            <a:r>
              <a:rPr lang="ru-RU" sz="5400" b="1" dirty="0" smtClean="0">
                <a:solidFill>
                  <a:srgbClr val="0070C0"/>
                </a:solidFill>
              </a:rPr>
              <a:t>Что </a:t>
            </a:r>
            <a:r>
              <a:rPr lang="ru-RU" sz="5400" b="1" dirty="0">
                <a:solidFill>
                  <a:srgbClr val="0070C0"/>
                </a:solidFill>
              </a:rPr>
              <a:t>интересного было в пути?.</a:t>
            </a:r>
          </a:p>
          <a:p>
            <a:pPr algn="ctr">
              <a:tabLst>
                <a:tab pos="457200" algn="l"/>
              </a:tabLst>
            </a:pPr>
            <a:endParaRPr lang="ru-RU" sz="2800" b="1" dirty="0" smtClean="0">
              <a:solidFill>
                <a:srgbClr val="0070C0"/>
              </a:solidFill>
            </a:endParaRPr>
          </a:p>
          <a:p>
            <a:pPr algn="ctr">
              <a:tabLst>
                <a:tab pos="457200" algn="l"/>
              </a:tabLst>
            </a:pPr>
            <a:endParaRPr lang="ru-RU" sz="28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7762056" cy="4536504"/>
          </a:xfrm>
        </p:spPr>
        <p:txBody>
          <a:bodyPr/>
          <a:lstStyle/>
          <a:p>
            <a:pPr>
              <a:buNone/>
            </a:pPr>
            <a:r>
              <a:rPr lang="ru-RU" sz="6600" dirty="0"/>
              <a:t>- </a:t>
            </a:r>
            <a:r>
              <a:rPr lang="ru-RU" sz="5400" dirty="0"/>
              <a:t>Вы хотите со мной поиграть</a:t>
            </a:r>
            <a:r>
              <a:rPr lang="ru-RU" sz="6600" dirty="0"/>
              <a:t>?</a:t>
            </a:r>
            <a:endParaRPr lang="ru-RU" sz="6600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8012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/>
          <a:lstStyle/>
          <a:p>
            <a:r>
              <a:rPr lang="ru-RU" sz="4000" dirty="0">
                <a:solidFill>
                  <a:srgbClr val="002060"/>
                </a:solidFill>
              </a:rPr>
              <a:t>- Игра </a:t>
            </a:r>
            <a:r>
              <a:rPr lang="ru-RU" sz="4000" dirty="0" smtClean="0">
                <a:solidFill>
                  <a:srgbClr val="002060"/>
                </a:solidFill>
              </a:rPr>
              <a:t>называется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32856"/>
            <a:ext cx="8604448" cy="4525963"/>
          </a:xfrm>
        </p:spPr>
        <p:txBody>
          <a:bodyPr/>
          <a:lstStyle/>
          <a:p>
            <a:pPr>
              <a:buNone/>
            </a:pPr>
            <a:r>
              <a:rPr lang="ru-RU" sz="5400" b="1" dirty="0" smtClean="0"/>
              <a:t>«Загадаю-отгадай»</a:t>
            </a:r>
          </a:p>
          <a:p>
            <a:pPr>
              <a:buNone/>
            </a:pPr>
            <a:r>
              <a:rPr lang="ru-RU" sz="5400" b="1" dirty="0" smtClean="0"/>
              <a:t>Я </a:t>
            </a:r>
            <a:r>
              <a:rPr lang="ru-RU" sz="5400" b="1" dirty="0"/>
              <a:t>буду загадывать, а вы отгадывайте</a:t>
            </a:r>
            <a:r>
              <a:rPr lang="ru-RU" sz="1400" dirty="0"/>
              <a:t>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132856"/>
            <a:ext cx="8075240" cy="29289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Практическая часть.</a:t>
            </a: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>
                <a:solidFill>
                  <a:srgbClr val="002060"/>
                </a:solidFill>
              </a:rPr>
              <a:t>1. У вашей ракеты четыре двигателя. Если два двигателя отключить, сколько двигателей останется работать?</a:t>
            </a: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 rot="10800000" flipV="1">
            <a:off x="323528" y="3168120"/>
            <a:ext cx="8424936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kumimoji="0" lang="ru-RU" sz="2000" b="0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996952"/>
            <a:ext cx="8229600" cy="3125788"/>
          </a:xfrm>
        </p:spPr>
        <p:txBody>
          <a:bodyPr/>
          <a:lstStyle/>
          <a:p>
            <a:pPr marL="252000" indent="0">
              <a:buFont typeface="Arial" charset="0"/>
              <a:buNone/>
              <a:defRPr/>
            </a:pPr>
            <a:r>
              <a:rPr lang="ru-RU" sz="2400" u="sng" dirty="0" smtClean="0"/>
              <a:t> </a:t>
            </a:r>
            <a:endParaRPr lang="ru-RU" sz="2400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352928" cy="3384376"/>
          </a:xfrm>
        </p:spPr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У вашей ракеты 6 ступеней, во время взлета 2 ступени отсоединились. Сколько ступеней осталось?                              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30888" y="1549837"/>
            <a:ext cx="2286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3200" dirty="0" smtClean="0">
                <a:solidFill>
                  <a:prstClr val="black"/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ru-RU" sz="3200" dirty="0" smtClean="0">
                <a:solidFill>
                  <a:prstClr val="black"/>
                </a:solidFill>
                <a:latin typeface="Arial" pitchFamily="34" charset="0"/>
                <a:ea typeface="+mj-ea"/>
                <a:cs typeface="Arial" pitchFamily="34" charset="0"/>
              </a:rPr>
            </a:b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ru-RU" sz="4000" b="1" dirty="0"/>
              <a:t>3. Два дня космонавты тренировались на спортивной площадке, а 4 дня в звездном городке. Сколько всего дней длилась тренировка?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Шаблон 2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1008</TotalTime>
  <Words>179</Words>
  <Application>Microsoft Office PowerPoint</Application>
  <PresentationFormat>Экран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Шаблон 2</vt:lpstr>
      <vt:lpstr>.</vt:lpstr>
      <vt:lpstr>                                                  </vt:lpstr>
      <vt:lpstr>     </vt:lpstr>
      <vt:lpstr>Презентация PowerPoint</vt:lpstr>
      <vt:lpstr> </vt:lpstr>
      <vt:lpstr>- Игра называется</vt:lpstr>
      <vt:lpstr>Практическая часть.    1. У вашей ракеты четыре двигателя. Если два двигателя отключить, сколько двигателей останется работать?</vt:lpstr>
      <vt:lpstr>   2. У вашей ракеты 6 ступеней, во время взлета 2 ступени отсоединились. Сколько ступеней осталось?                                     </vt:lpstr>
      <vt:lpstr>Презентация PowerPoint</vt:lpstr>
      <vt:lpstr> </vt:lpstr>
      <vt:lpstr> </vt:lpstr>
      <vt:lpstr>        </vt:lpstr>
      <vt:lpstr>Счастливого пути!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Рисуем пластилином.</dc:title>
  <dc:creator>ЛЮБАША</dc:creator>
  <cp:lastModifiedBy>Гость</cp:lastModifiedBy>
  <cp:revision>107</cp:revision>
  <dcterms:created xsi:type="dcterms:W3CDTF">2014-02-22T19:28:09Z</dcterms:created>
  <dcterms:modified xsi:type="dcterms:W3CDTF">2019-12-12T09:36:35Z</dcterms:modified>
</cp:coreProperties>
</file>