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6" r:id="rId2"/>
    <p:sldId id="257" r:id="rId3"/>
    <p:sldId id="258" r:id="rId4"/>
    <p:sldId id="259" r:id="rId5"/>
    <p:sldId id="267" r:id="rId6"/>
    <p:sldId id="271" r:id="rId7"/>
    <p:sldId id="272" r:id="rId8"/>
    <p:sldId id="268" r:id="rId9"/>
    <p:sldId id="273" r:id="rId10"/>
    <p:sldId id="269" r:id="rId11"/>
    <p:sldId id="270" r:id="rId12"/>
    <p:sldId id="263" r:id="rId13"/>
    <p:sldId id="264" r:id="rId14"/>
    <p:sldId id="265" r:id="rId15"/>
    <p:sldId id="266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61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>
      <p:cViewPr varScale="1">
        <p:scale>
          <a:sx n="92" d="100"/>
          <a:sy n="92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962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62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3EA33-44AF-43BE-A619-1A6FBBD10F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651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E93BED-5E3E-4A5F-B98B-80278FF30CD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6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5514F3-3CAD-45BF-8943-3DA614B6523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68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D1E378-B483-44B7-ACB9-5D4A0E537C12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44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3CAA9E-26C7-49E2-BB44-3A9864B5344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25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E43417-92D5-46FC-A372-C1F4B718A63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1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5CD062-11D2-4DCD-BC9F-83F26A1058E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501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B79C82-9F21-480E-B263-F646FE39456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0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F284C7-52C3-4089-8AFC-7F537B36FA9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92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14A18-6C32-4A12-B621-845F39BCE7A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7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602952-685B-487E-8707-890F86A775F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61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anose="020B0A04020102020204" pitchFamily="34" charset="0"/>
              </a:defRPr>
            </a:lvl1pPr>
          </a:lstStyle>
          <a:p>
            <a:fld id="{908AC5D3-296B-47AF-A150-8253B9249BA6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952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523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523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9524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9524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9524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9524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524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9524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952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2276475"/>
            <a:ext cx="7772400" cy="1470025"/>
          </a:xfrm>
        </p:spPr>
        <p:txBody>
          <a:bodyPr/>
          <a:lstStyle/>
          <a:p>
            <a:pPr algn="r" eaLnBrk="1" hangingPunct="1"/>
            <a:r>
              <a:rPr lang="ru-RU" altLang="ru-RU" sz="4600" b="1" dirty="0" smtClean="0"/>
              <a:t>Приборы и средства измерения </a:t>
            </a:r>
            <a:r>
              <a:rPr lang="ru-RU" altLang="ru-RU" sz="4600" b="1" smtClean="0"/>
              <a:t>параметров ветров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2847975" y="476250"/>
            <a:ext cx="3378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ветра</a:t>
            </a:r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684213" y="1314450"/>
            <a:ext cx="7991475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70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Возникают в отдельных районах в следствии «особенностей рельефа», в результате неравномерного прогрева (охлаждения) подстилающей поверхности;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ru-RU" altLang="ru-RU" sz="14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отличаются, какими либо особенностями от главного характера общей циркуляции атмосферы ;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закономерно повторяющиеся и оказывающие заметное влияние на режим погоды в ограниченной части ландшафта или акватории;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alt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обладают особыми свойствами, и поэтому их относят к местным ветрам и дают особенные названия</a:t>
            </a:r>
            <a:endParaRPr lang="ru-RU" alt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194050" y="476250"/>
            <a:ext cx="2665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ветра</a:t>
            </a:r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468313" y="1001713"/>
            <a:ext cx="8064500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7013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Бриз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 ветер, меняющий направление дважды в сутки на берегах морей, озер, рек.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Бора 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 сильный, холодный ветер, дующий с гор на побережье или долину.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Фён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местный теплый сухой ветер, дующий временами с гор в долины.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Торнадо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смерч гигантской разрушительной силы. Термин обычно употребляется в США, происходит от искаженного испанского слова «тронада», т.е. гроза.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Смерч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сильный вихрь над морем диаметром до нескольких десятков метров, состоящий из ледяных брызг.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Суховеи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϶ᴛᴏ сухие и знойные ветра, характеризующиеся высокой темпер и низкой влажностью..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Буран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ледяной северный ветер ураганной силы со снегом.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Бриса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ветер, дующий с северо-востока.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Чили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жаркий, сухой и пыльный ветер, дующий из пустынь Северной Африки.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Мистраль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сильный, сухой и холодный северо-западный ветер, дующий зимой и осенью.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Сирокко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теплый весенний ветер, дующий из жарких сухих пустынь.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Вихрь</a:t>
            </a:r>
            <a:r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непродолжительный сильный ураган с кружащимися ветрами.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9" descr="https://cf.ppt-online.org/files1/slide/f/FyEWmKDrH1SCTXtvQckBeZOMNP4hx5lqsGJpa39bf/slide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2" descr="http://900igr.net/up/datas/87444/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2" b="268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5" descr="1007605_80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6387" name="Рисунок 7" descr="Циклоны и антицикло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9140825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981075"/>
          <a:ext cx="8569325" cy="5338560"/>
        </p:xfrm>
        <a:graphic>
          <a:graphicData uri="http://schemas.openxmlformats.org/drawingml/2006/table">
            <a:tbl>
              <a:tblPr/>
              <a:tblGrid>
                <a:gridCol w="911225"/>
                <a:gridCol w="1281112"/>
                <a:gridCol w="1833563"/>
                <a:gridCol w="4543425"/>
              </a:tblGrid>
              <a:tr h="373063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Бофорта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Скорость ветра, м/с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ветра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Видимое действие ветра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0—0,2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Штиль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Дым поднимается вертикально, листья на деревьях неподвижны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22542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0,3—1,5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Тихий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Легкое движение воздуха, дым слегка отклоняется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1,6—3,3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Легкий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Движение воздуха чувствуется лицом, листья шеле­стят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22542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3,4—5,4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Слабый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Колышутся листья и тонкие ветки на деревьях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5,5—7,9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Умеренный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Вершины деревьев гнутся, шевелятся небольшие сучья, поднимается пыль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22542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8—10,7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Свежий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Колеблются сучья и тонкие стволы деревьев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10,8—13,8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Сильный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Качаются толстые сучья, гудят телефонные про­вода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13,9—17,1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Крепкий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Раскачиваются стволы деревьев, гнутся большие сучья, идти против ветра становится тяжело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17,2—20,7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крепкий ветер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Раскачиваются большие деревья, ломаются неболь­шие сучья, очень тяжело ходить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20,8—24,4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Шторм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Небольшие повреждения зданий, ломаются тол­стые сучья деревьев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32067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24,5—28,4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Сильный шторм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Деревья ломаются или вырываются с корнем, большие повреждения зданий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22542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28,5—32,6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Жестокий шторм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Большие разрушения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  <a:tr h="225425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32,7—36,9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Ураган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Опустошительные разрушения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33" marR="65633" marT="65633" marB="656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CFC"/>
                    </a:solidFill>
                  </a:tcPr>
                </a:tc>
              </a:tr>
            </a:tbl>
          </a:graphicData>
        </a:graphic>
      </p:graphicFrame>
      <p:sp>
        <p:nvSpPr>
          <p:cNvPr id="17487" name="Rectangle 4"/>
          <p:cNvSpPr>
            <a:spLocks noChangeArrowheads="1"/>
          </p:cNvSpPr>
          <p:nvPr/>
        </p:nvSpPr>
        <p:spPr bwMode="auto">
          <a:xfrm>
            <a:off x="2195513" y="260350"/>
            <a:ext cx="46624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2270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u="sng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Шкала скорости ветра (шкала Бофорта)</a:t>
            </a:r>
            <a:endParaRPr lang="ru-RU" altLang="ru-RU" sz="3200" u="sng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539750" y="476250"/>
            <a:ext cx="8064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Роза ветров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 eaLnBrk="1" hangingPunct="1"/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— векторная диаграмма, характеризующая  режим ветра в данном месте по многолетним наблюдениям. Выглядит как многоугольник, у которого длины лучей, расходящихся от центра диаграммы в разных направлениях (румбах горизонта), пропорциональны повторяемости ветров этих направлений </a:t>
            </a:r>
          </a:p>
        </p:txBody>
      </p:sp>
      <p:pic>
        <p:nvPicPr>
          <p:cNvPr id="18435" name="Рисунок 18" descr="http://referatwork.ru/image.php?way=oplibru/baza1/1373367778480.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43"/>
          <a:stretch>
            <a:fillRect/>
          </a:stretch>
        </p:blipFill>
        <p:spPr bwMode="auto">
          <a:xfrm>
            <a:off x="250825" y="2492375"/>
            <a:ext cx="295275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 descr="img-kFh9z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068638"/>
            <a:ext cx="3024188" cy="356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" descr="0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9" t="29729" r="2972" b="10811"/>
          <a:stretch>
            <a:fillRect/>
          </a:stretch>
        </p:blipFill>
        <p:spPr bwMode="auto">
          <a:xfrm>
            <a:off x="6156325" y="2276475"/>
            <a:ext cx="2808288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Возникновение ветров, их типы и классификация.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4475163" cy="4256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1800" b="1" smtClean="0"/>
              <a:t>Ветер</a:t>
            </a:r>
            <a:r>
              <a:rPr lang="ru-RU" altLang="ru-RU" sz="1800" smtClean="0"/>
              <a:t> — горизонтальное движение воздуха относительно земной поверхности. Он возникает в результате неравномерного распределения атмосферного давления и его движение направлено от областей с более высоким давлением к областям, где давление ниже.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1800" smtClean="0"/>
              <a:t>Причина возникновения ветра — разница в давлении между территориями, а причина разницы — неоднородность в нагреве. Направление ветра определяется той частью горизонта, откуда он дует (северный ветер дует с севера на юг).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/>
              <a:t>    На направление ветров действует отклоняющая сила вращения Земли (сила Кариолиса)</a:t>
            </a:r>
          </a:p>
        </p:txBody>
      </p:sp>
      <p:sp>
        <p:nvSpPr>
          <p:cNvPr id="4100" name="AutoShape 7" descr="806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1" name="AutoShape 9" descr="806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2" name="AutoShape 13" descr="1dceb3bde1261d8b_1360150155_9j-4aaqsk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3" name="AutoShape 15" descr="1dceb3bde1261d8b_1360150155_9j-4aaqsk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4104" name="Picture 17" descr="6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060575"/>
            <a:ext cx="4024312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Ð²ÐµÑÐµÑ - ÑÑÐ¾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5" descr="img4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147" name="Text Box 8"/>
          <p:cNvSpPr txBox="1">
            <a:spLocks noChangeArrowheads="1"/>
          </p:cNvSpPr>
          <p:nvPr/>
        </p:nvSpPr>
        <p:spPr bwMode="auto">
          <a:xfrm>
            <a:off x="3492500" y="549275"/>
            <a:ext cx="2405063" cy="584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chemeClr val="bg2"/>
                </a:solidFill>
                <a:latin typeface="Times New Roman" panose="02020603050405020304" pitchFamily="18" charset="0"/>
              </a:rPr>
              <a:t>Типы ветров</a:t>
            </a: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1979613" y="1125538"/>
            <a:ext cx="1439862" cy="5746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611188" y="1773238"/>
            <a:ext cx="2736850" cy="2492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Пассаты</a:t>
            </a:r>
          </a:p>
          <a:p>
            <a:pPr eaLnBrk="1" hangingPunct="1">
              <a:buFontTx/>
              <a:buAutoNum type="arabicPeriod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Ветры западного переноса</a:t>
            </a:r>
          </a:p>
          <a:p>
            <a:pPr eaLnBrk="1" hangingPunct="1">
              <a:buFontTx/>
              <a:buAutoNum type="arabicPeriod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Стоковые ветры</a:t>
            </a:r>
          </a:p>
          <a:p>
            <a:pPr eaLnBrk="1" hangingPunct="1">
              <a:buFontTx/>
              <a:buAutoNum type="arabicPeriod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Муссоны</a:t>
            </a:r>
          </a:p>
          <a:p>
            <a:pPr eaLnBrk="1" hangingPunct="1">
              <a:buFontTx/>
              <a:buAutoNum type="arabicPeriod"/>
            </a:pPr>
            <a:endParaRPr lang="ru-RU" altLang="ru-RU"/>
          </a:p>
          <a:p>
            <a:pPr eaLnBrk="1" hangingPunct="1">
              <a:buFontTx/>
              <a:buAutoNum type="arabicPeriod"/>
            </a:pPr>
            <a:endParaRPr lang="ru-RU" altLang="ru-RU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H="1">
            <a:off x="4859338" y="1196975"/>
            <a:ext cx="0" cy="15843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5940425" y="1052513"/>
            <a:ext cx="1152525" cy="6477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2" name="Text Box 14"/>
          <p:cNvSpPr txBox="1">
            <a:spLocks noChangeArrowheads="1"/>
          </p:cNvSpPr>
          <p:nvPr/>
        </p:nvSpPr>
        <p:spPr bwMode="auto">
          <a:xfrm>
            <a:off x="5795963" y="1773238"/>
            <a:ext cx="2757487" cy="8302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Ветры циклонов и антициклонов</a:t>
            </a:r>
          </a:p>
        </p:txBody>
      </p:sp>
      <p:sp>
        <p:nvSpPr>
          <p:cNvPr id="6153" name="TextBox 11"/>
          <p:cNvSpPr txBox="1">
            <a:spLocks noChangeArrowheads="1"/>
          </p:cNvSpPr>
          <p:nvPr/>
        </p:nvSpPr>
        <p:spPr bwMode="auto">
          <a:xfrm>
            <a:off x="3924300" y="2997200"/>
            <a:ext cx="152241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Бриз 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Бора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Фён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Торнадо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Смерч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Суховеи</a:t>
            </a:r>
          </a:p>
          <a:p>
            <a:pPr eaLnBrk="1" hangingPunct="1"/>
            <a:endParaRPr lang="ru-RU" altLang="ru-RU"/>
          </a:p>
        </p:txBody>
      </p:sp>
      <p:sp>
        <p:nvSpPr>
          <p:cNvPr id="6154" name="TextBox 12"/>
          <p:cNvSpPr txBox="1">
            <a:spLocks noChangeArrowheads="1"/>
          </p:cNvSpPr>
          <p:nvPr/>
        </p:nvSpPr>
        <p:spPr bwMode="auto">
          <a:xfrm>
            <a:off x="5867400" y="2997200"/>
            <a:ext cx="17319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Буран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Бриса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Чили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Мистраль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Сирокко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Вихрь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635375" y="2924175"/>
            <a:ext cx="4176713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635375" y="2924175"/>
            <a:ext cx="0" cy="25209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635375" y="5445125"/>
            <a:ext cx="4176713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812088" y="2924175"/>
            <a:ext cx="0" cy="252095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260350"/>
            <a:ext cx="3529012" cy="649288"/>
          </a:xfrm>
        </p:spPr>
        <p:txBody>
          <a:bodyPr/>
          <a:lstStyle/>
          <a:p>
            <a:pPr algn="ctr" eaLnBrk="1" hangingPunct="1"/>
            <a:r>
              <a:rPr lang="ru-RU" altLang="ru-RU" sz="2800" b="1" i="1" u="sng" smtClean="0">
                <a:latin typeface="Times New Roman" panose="02020603050405020304" pitchFamily="18" charset="0"/>
              </a:rPr>
              <a:t>Постоянные ветры</a:t>
            </a:r>
          </a:p>
        </p:txBody>
      </p:sp>
      <p:pic>
        <p:nvPicPr>
          <p:cNvPr id="7171" name="Picture 5" descr="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428466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0825" y="1052513"/>
            <a:ext cx="3744913" cy="1169987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Ветры западного переноса-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перенос воздушных масс с запада на восток в умеренных широтах. </a:t>
            </a:r>
          </a:p>
          <a:p>
            <a:pPr algn="ctr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388" y="5589588"/>
            <a:ext cx="4248150" cy="1076325"/>
          </a:xfrm>
          <a:prstGeom prst="rect">
            <a:avLst/>
          </a:prstGeom>
          <a:ln w="38100">
            <a:solidFill>
              <a:srgbClr val="C6143A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Пассаты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 устойчивый ветра планеты, дующие из областей высокого давления в сторону экваториальной зоны т.е в сторону низкого давления. </a:t>
            </a:r>
          </a:p>
        </p:txBody>
      </p:sp>
      <p:pic>
        <p:nvPicPr>
          <p:cNvPr id="7174" name="Picture 7" descr="https://ds04.infourok.ru/uploads/ex/0444/0002fdfb-7e29ae09/hello_html_33069a9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05038"/>
            <a:ext cx="41052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16463" y="5589588"/>
            <a:ext cx="4248150" cy="1076325"/>
          </a:xfrm>
          <a:prstGeom prst="rect">
            <a:avLst/>
          </a:prstGeom>
          <a:ln w="28575">
            <a:solidFill>
              <a:srgbClr val="D6009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Стоковые ветры -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это сток холодного воздуха Антарктиды под действием силы тяжести  относительно пологим склонам горных хребтов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4663" y="981075"/>
            <a:ext cx="4572000" cy="120015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Муссон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устойчивый сезонный ветер над определенными областями Земли, направление которого резко меняется два раза в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Зимний муссон</a:t>
            </a:r>
          </a:p>
        </p:txBody>
      </p:sp>
      <p:pic>
        <p:nvPicPr>
          <p:cNvPr id="8195" name="Picture 2" descr="G:\Атмосферное давление\муссон зим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6" t="26781" r="9554" b="8502"/>
          <a:stretch>
            <a:fillRect/>
          </a:stretch>
        </p:blipFill>
        <p:spPr>
          <a:xfrm>
            <a:off x="611188" y="1700213"/>
            <a:ext cx="7993062" cy="46815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Летний муссон</a:t>
            </a:r>
          </a:p>
        </p:txBody>
      </p:sp>
      <p:pic>
        <p:nvPicPr>
          <p:cNvPr id="9219" name="Picture 2" descr="G:\Атмосферное давление\муссон лет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0" t="27174" r="9770" b="8696"/>
          <a:stretch>
            <a:fillRect/>
          </a:stretch>
        </p:blipFill>
        <p:spPr>
          <a:xfrm>
            <a:off x="684213" y="1628775"/>
            <a:ext cx="8064500" cy="4752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2909888" y="476250"/>
            <a:ext cx="3297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 ветры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1700213"/>
          <a:ext cx="8713788" cy="48466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4596"/>
                <a:gridCol w="2904596"/>
                <a:gridCol w="2904596"/>
              </a:tblGrid>
              <a:tr h="82301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Ветер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Районы распространения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Пассаты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Тропики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С-В, Ю-В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301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Ветры западного переноса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Умеренные широты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Ю-З, С-З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2036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Муссоны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Восточное побережье Евразии, Северной Америки, Австралии , Мадагаскар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Летом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океана на материки, Зимой с материков на океан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301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Стоковые ветры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Антарктида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центра материка к периферии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9" marR="91449" marT="45723" marB="457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fs01.infourok.ru/images/doc/12/16272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10101" r="5113" b="2751"/>
          <a:stretch>
            <a:fillRect/>
          </a:stretch>
        </p:blipFill>
        <p:spPr bwMode="auto">
          <a:xfrm>
            <a:off x="179388" y="1052513"/>
            <a:ext cx="87852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3203575" y="404813"/>
            <a:ext cx="2767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 ветра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1049</TotalTime>
  <Words>498</Words>
  <Application>Microsoft Office PowerPoint</Application>
  <PresentationFormat>Экран (4:3)</PresentationFormat>
  <Paragraphs>129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Пиксел</vt:lpstr>
      <vt:lpstr>Приборы и средства измерения параметров ветров</vt:lpstr>
      <vt:lpstr>Возникновение ветров, их типы и классификация.</vt:lpstr>
      <vt:lpstr>Презентация PowerPoint</vt:lpstr>
      <vt:lpstr>Презентация PowerPoint</vt:lpstr>
      <vt:lpstr>Постоянные ветры</vt:lpstr>
      <vt:lpstr>Зимний муссон</vt:lpstr>
      <vt:lpstr>Летний муссон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Приборы и средства измерения параметров ветра</dc:title>
  <dc:creator>ReceptionAdm</dc:creator>
  <cp:lastModifiedBy>C47</cp:lastModifiedBy>
  <cp:revision>23</cp:revision>
  <dcterms:created xsi:type="dcterms:W3CDTF">2019-01-15T14:00:01Z</dcterms:created>
  <dcterms:modified xsi:type="dcterms:W3CDTF">2019-12-13T13:50:14Z</dcterms:modified>
</cp:coreProperties>
</file>